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3"/>
  </p:notesMasterIdLst>
  <p:handoutMasterIdLst>
    <p:handoutMasterId r:id="rId14"/>
  </p:handoutMasterIdLst>
  <p:sldIdLst>
    <p:sldId id="284" r:id="rId2"/>
    <p:sldId id="3392" r:id="rId3"/>
    <p:sldId id="3304" r:id="rId4"/>
    <p:sldId id="2506" r:id="rId5"/>
    <p:sldId id="1946" r:id="rId6"/>
    <p:sldId id="3343" r:id="rId7"/>
    <p:sldId id="3415" r:id="rId8"/>
    <p:sldId id="3416" r:id="rId9"/>
    <p:sldId id="3417" r:id="rId10"/>
    <p:sldId id="3418" r:id="rId11"/>
    <p:sldId id="3419" r:id="rId1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624" userDrawn="1">
          <p15:clr>
            <a:srgbClr val="A4A3A4"/>
          </p15:clr>
        </p15:guide>
        <p15:guide id="5" pos="4896" userDrawn="1">
          <p15:clr>
            <a:srgbClr val="A4A3A4"/>
          </p15:clr>
        </p15:guide>
        <p15:guide id="6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97"/>
    <a:srgbClr val="FFC855"/>
    <a:srgbClr val="FF6955"/>
    <a:srgbClr val="FFC455"/>
    <a:srgbClr val="FF5D55"/>
    <a:srgbClr val="FFBF55"/>
    <a:srgbClr val="FF8155"/>
    <a:srgbClr val="FF9055"/>
    <a:srgbClr val="FAEDCD"/>
    <a:srgbClr val="17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52" autoAdjust="0"/>
  </p:normalViewPr>
  <p:slideViewPr>
    <p:cSldViewPr>
      <p:cViewPr varScale="1">
        <p:scale>
          <a:sx n="78" d="100"/>
          <a:sy n="78" d="100"/>
        </p:scale>
        <p:origin x="150" y="132"/>
      </p:cViewPr>
      <p:guideLst>
        <p:guide pos="6624"/>
        <p:guide pos="4896"/>
        <p:guide orient="horz" pos="3240"/>
      </p:guideLst>
    </p:cSldViewPr>
  </p:slideViewPr>
  <p:outlineViewPr>
    <p:cViewPr>
      <p:scale>
        <a:sx n="33" d="100"/>
        <a:sy n="33" d="100"/>
      </p:scale>
      <p:origin x="0" y="-7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270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A721A-7097-462E-9F15-D2DA8F677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B37E1-A66D-4F9B-BEE0-E6CE0E36E1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35EF-3905-4906-82C6-F73D4AB46B56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7303B-3609-482B-BC4D-3E4D2A701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388AA-6100-4868-8A2B-6F5D3D460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51765-A80B-4A81-8816-DA0059D666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11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25.03.2023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41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CCFE45-E909-434C-A78A-59916A4F641D}"/>
              </a:ext>
            </a:extLst>
          </p:cNvPr>
          <p:cNvSpPr/>
          <p:nvPr userDrawn="1"/>
        </p:nvSpPr>
        <p:spPr>
          <a:xfrm>
            <a:off x="3359603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4E8A5-96CF-42E8-A675-6275BB71CE3F}"/>
              </a:ext>
            </a:extLst>
          </p:cNvPr>
          <p:cNvSpPr/>
          <p:nvPr userDrawn="1"/>
        </p:nvSpPr>
        <p:spPr>
          <a:xfrm>
            <a:off x="5319032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0B76A-6CC4-4B80-8528-4F91D1980581}"/>
              </a:ext>
            </a:extLst>
          </p:cNvPr>
          <p:cNvSpPr/>
          <p:nvPr userDrawn="1"/>
        </p:nvSpPr>
        <p:spPr>
          <a:xfrm>
            <a:off x="7278461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9F118-4738-46B0-BDB4-C7303F4996B1}"/>
              </a:ext>
            </a:extLst>
          </p:cNvPr>
          <p:cNvSpPr/>
          <p:nvPr userDrawn="1"/>
        </p:nvSpPr>
        <p:spPr>
          <a:xfrm>
            <a:off x="9237890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A6823-BD3A-49EE-8C6D-2CC725BB4031}"/>
              </a:ext>
            </a:extLst>
          </p:cNvPr>
          <p:cNvSpPr/>
          <p:nvPr userDrawn="1"/>
        </p:nvSpPr>
        <p:spPr>
          <a:xfrm>
            <a:off x="11197319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A2FD4-51FA-4BF5-8840-7FF00DC929DD}"/>
              </a:ext>
            </a:extLst>
          </p:cNvPr>
          <p:cNvSpPr/>
          <p:nvPr userDrawn="1"/>
        </p:nvSpPr>
        <p:spPr>
          <a:xfrm>
            <a:off x="13156748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F1F77-63E1-493B-AEEB-45264C2D0AEF}"/>
              </a:ext>
            </a:extLst>
          </p:cNvPr>
          <p:cNvSpPr/>
          <p:nvPr userDrawn="1"/>
        </p:nvSpPr>
        <p:spPr>
          <a:xfrm>
            <a:off x="3359603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46853-2DA2-48A2-9FDB-0B77EC2992C8}"/>
              </a:ext>
            </a:extLst>
          </p:cNvPr>
          <p:cNvSpPr/>
          <p:nvPr userDrawn="1"/>
        </p:nvSpPr>
        <p:spPr>
          <a:xfrm>
            <a:off x="5319032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33E0-AF7D-45BE-90A6-C8A0566727FB}"/>
              </a:ext>
            </a:extLst>
          </p:cNvPr>
          <p:cNvSpPr/>
          <p:nvPr userDrawn="1"/>
        </p:nvSpPr>
        <p:spPr>
          <a:xfrm>
            <a:off x="7278461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3F3CB-D6DE-496D-A465-91EDED458D4D}"/>
              </a:ext>
            </a:extLst>
          </p:cNvPr>
          <p:cNvSpPr/>
          <p:nvPr userDrawn="1"/>
        </p:nvSpPr>
        <p:spPr>
          <a:xfrm>
            <a:off x="9237890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9F457-33CB-445F-B279-3294ED68AF2C}"/>
              </a:ext>
            </a:extLst>
          </p:cNvPr>
          <p:cNvSpPr/>
          <p:nvPr userDrawn="1"/>
        </p:nvSpPr>
        <p:spPr>
          <a:xfrm>
            <a:off x="11197319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3DF26-4FA8-4D0E-82AF-86A1C0738015}"/>
              </a:ext>
            </a:extLst>
          </p:cNvPr>
          <p:cNvSpPr/>
          <p:nvPr userDrawn="1"/>
        </p:nvSpPr>
        <p:spPr>
          <a:xfrm>
            <a:off x="13156748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BB9D46-4B4B-4A18-AEEB-364024675EE9}"/>
              </a:ext>
            </a:extLst>
          </p:cNvPr>
          <p:cNvSpPr/>
          <p:nvPr userDrawn="1"/>
        </p:nvSpPr>
        <p:spPr>
          <a:xfrm>
            <a:off x="3359603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1E02A-A5E2-4234-A4E6-21D93CDE4CF7}"/>
              </a:ext>
            </a:extLst>
          </p:cNvPr>
          <p:cNvSpPr/>
          <p:nvPr userDrawn="1"/>
        </p:nvSpPr>
        <p:spPr>
          <a:xfrm>
            <a:off x="5319032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7D3BE-D640-4DCD-8F20-F425B0F4907E}"/>
              </a:ext>
            </a:extLst>
          </p:cNvPr>
          <p:cNvSpPr/>
          <p:nvPr userDrawn="1"/>
        </p:nvSpPr>
        <p:spPr>
          <a:xfrm>
            <a:off x="7278461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AF4A8-B7F0-45AF-AD32-68E73E6E327F}"/>
              </a:ext>
            </a:extLst>
          </p:cNvPr>
          <p:cNvSpPr/>
          <p:nvPr userDrawn="1"/>
        </p:nvSpPr>
        <p:spPr>
          <a:xfrm>
            <a:off x="9237890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2E51AB-D360-415A-817E-9E0C90E1D2C6}"/>
              </a:ext>
            </a:extLst>
          </p:cNvPr>
          <p:cNvSpPr/>
          <p:nvPr userDrawn="1"/>
        </p:nvSpPr>
        <p:spPr>
          <a:xfrm>
            <a:off x="11197319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71FD8-C17F-4453-95A8-EFAD17552F9E}"/>
              </a:ext>
            </a:extLst>
          </p:cNvPr>
          <p:cNvSpPr/>
          <p:nvPr userDrawn="1"/>
        </p:nvSpPr>
        <p:spPr>
          <a:xfrm>
            <a:off x="13156748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1816C-7DE7-4223-80A4-925C48D9D2EB}"/>
              </a:ext>
            </a:extLst>
          </p:cNvPr>
          <p:cNvSpPr/>
          <p:nvPr userDrawn="1"/>
        </p:nvSpPr>
        <p:spPr>
          <a:xfrm>
            <a:off x="3359603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0A1F21-2EC7-4EDD-B2F9-DC245A7DC2C7}"/>
              </a:ext>
            </a:extLst>
          </p:cNvPr>
          <p:cNvSpPr/>
          <p:nvPr userDrawn="1"/>
        </p:nvSpPr>
        <p:spPr>
          <a:xfrm>
            <a:off x="5319032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3B4FE8-0D7E-4C0D-B3D8-5941C008BCBA}"/>
              </a:ext>
            </a:extLst>
          </p:cNvPr>
          <p:cNvSpPr/>
          <p:nvPr userDrawn="1"/>
        </p:nvSpPr>
        <p:spPr>
          <a:xfrm>
            <a:off x="7278461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92D8A-CAE0-48CD-9C71-2AE345B66421}"/>
              </a:ext>
            </a:extLst>
          </p:cNvPr>
          <p:cNvSpPr/>
          <p:nvPr userDrawn="1"/>
        </p:nvSpPr>
        <p:spPr>
          <a:xfrm>
            <a:off x="9237890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DBB29E-B7B0-4283-AF98-2F9649866020}"/>
              </a:ext>
            </a:extLst>
          </p:cNvPr>
          <p:cNvSpPr/>
          <p:nvPr userDrawn="1"/>
        </p:nvSpPr>
        <p:spPr>
          <a:xfrm>
            <a:off x="11197319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DE75A5-582C-4E80-8797-0089F6F7C2F9}"/>
              </a:ext>
            </a:extLst>
          </p:cNvPr>
          <p:cNvSpPr/>
          <p:nvPr userDrawn="1"/>
        </p:nvSpPr>
        <p:spPr>
          <a:xfrm>
            <a:off x="13156748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9DC7E-3B8E-487A-A73C-55B4A0BAEE8E}"/>
              </a:ext>
            </a:extLst>
          </p:cNvPr>
          <p:cNvSpPr txBox="1"/>
          <p:nvPr userDrawn="1"/>
        </p:nvSpPr>
        <p:spPr>
          <a:xfrm>
            <a:off x="3389100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2CC07-570C-4F0B-AEE8-E668375FE761}"/>
              </a:ext>
            </a:extLst>
          </p:cNvPr>
          <p:cNvSpPr txBox="1"/>
          <p:nvPr userDrawn="1"/>
        </p:nvSpPr>
        <p:spPr>
          <a:xfrm>
            <a:off x="5519057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3"/>
                  </a:gs>
                  <a:gs pos="1000">
                    <a:schemeClr val="accent2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08A755-00B6-406B-908B-84A1391B0127}"/>
              </a:ext>
            </a:extLst>
          </p:cNvPr>
          <p:cNvSpPr txBox="1"/>
          <p:nvPr userDrawn="1"/>
        </p:nvSpPr>
        <p:spPr>
          <a:xfrm>
            <a:off x="7478486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4"/>
                  </a:gs>
                  <a:gs pos="1000">
                    <a:schemeClr val="accent3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5443C-5D0F-448B-B222-1329F39F2144}"/>
              </a:ext>
            </a:extLst>
          </p:cNvPr>
          <p:cNvSpPr txBox="1"/>
          <p:nvPr userDrawn="1"/>
        </p:nvSpPr>
        <p:spPr>
          <a:xfrm>
            <a:off x="9437914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5"/>
                  </a:gs>
                  <a:gs pos="1000">
                    <a:schemeClr val="accent4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B9563-CEA4-43F7-BD65-D13E2500853B}"/>
              </a:ext>
            </a:extLst>
          </p:cNvPr>
          <p:cNvSpPr txBox="1"/>
          <p:nvPr userDrawn="1"/>
        </p:nvSpPr>
        <p:spPr>
          <a:xfrm>
            <a:off x="11567871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6"/>
                  </a:gs>
                  <a:gs pos="1000">
                    <a:schemeClr val="accent5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6ACA1-53ED-4E7E-9E2C-290B77C656CF}"/>
              </a:ext>
            </a:extLst>
          </p:cNvPr>
          <p:cNvSpPr txBox="1"/>
          <p:nvPr userDrawn="1"/>
        </p:nvSpPr>
        <p:spPr>
          <a:xfrm>
            <a:off x="13527300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6">
                        <a:lumMod val="75000"/>
                      </a:schemeClr>
                    </a:gs>
                    <a:gs pos="1000">
                      <a:schemeClr val="accent6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6">
                      <a:lumMod val="75000"/>
                    </a:schemeClr>
                  </a:gs>
                  <a:gs pos="1000">
                    <a:schemeClr val="accent6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6AB1D7-94CA-412A-B522-8E2E7E3B9EC1}"/>
              </a:ext>
            </a:extLst>
          </p:cNvPr>
          <p:cNvSpPr txBox="1"/>
          <p:nvPr userDrawn="1"/>
        </p:nvSpPr>
        <p:spPr>
          <a:xfrm>
            <a:off x="3359603" y="-4909474"/>
            <a:ext cx="10138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01</a:t>
            </a:r>
            <a:endParaRPr lang="ru-RU" sz="16600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FFCADD-7631-481A-A390-3C84DA7456D6}"/>
              </a:ext>
            </a:extLst>
          </p:cNvPr>
          <p:cNvSpPr/>
          <p:nvPr userDrawn="1"/>
        </p:nvSpPr>
        <p:spPr>
          <a:xfrm>
            <a:off x="3359602" y="16158830"/>
            <a:ext cx="11539297" cy="895350"/>
          </a:xfrm>
          <a:prstGeom prst="rect">
            <a:avLst/>
          </a:prstGeom>
          <a:gradFill>
            <a:gsLst>
              <a:gs pos="98230">
                <a:schemeClr val="accent6"/>
              </a:gs>
              <a:gs pos="80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20000">
                <a:schemeClr val="accent2"/>
              </a:gs>
              <a:gs pos="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75223-E227-4F7F-B6DD-0AF4B6399ABF}"/>
              </a:ext>
            </a:extLst>
          </p:cNvPr>
          <p:cNvSpPr/>
          <p:nvPr userDrawn="1"/>
        </p:nvSpPr>
        <p:spPr>
          <a:xfrm>
            <a:off x="-12650108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32E2BB-719A-42CE-A807-D3A5BB47F6AB}"/>
              </a:ext>
            </a:extLst>
          </p:cNvPr>
          <p:cNvSpPr/>
          <p:nvPr userDrawn="1"/>
        </p:nvSpPr>
        <p:spPr>
          <a:xfrm>
            <a:off x="-10690679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386235-5DE3-4E5C-A184-010A304950C1}"/>
              </a:ext>
            </a:extLst>
          </p:cNvPr>
          <p:cNvSpPr/>
          <p:nvPr userDrawn="1"/>
        </p:nvSpPr>
        <p:spPr>
          <a:xfrm>
            <a:off x="-8731250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2DEDF5-7B1B-46F8-AC89-47FA867DA15B}"/>
              </a:ext>
            </a:extLst>
          </p:cNvPr>
          <p:cNvSpPr/>
          <p:nvPr userDrawn="1"/>
        </p:nvSpPr>
        <p:spPr>
          <a:xfrm>
            <a:off x="-6771821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42AEC1-31E1-4541-A061-ABC17EA8DE59}"/>
              </a:ext>
            </a:extLst>
          </p:cNvPr>
          <p:cNvSpPr/>
          <p:nvPr userDrawn="1"/>
        </p:nvSpPr>
        <p:spPr>
          <a:xfrm>
            <a:off x="-4812392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84FF38-DEAF-4965-BFF5-63A95CC922F6}"/>
              </a:ext>
            </a:extLst>
          </p:cNvPr>
          <p:cNvSpPr/>
          <p:nvPr userDrawn="1"/>
        </p:nvSpPr>
        <p:spPr>
          <a:xfrm>
            <a:off x="-2852963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4FBB06-6ACF-42B3-A601-DA9092589AC7}"/>
              </a:ext>
            </a:extLst>
          </p:cNvPr>
          <p:cNvSpPr/>
          <p:nvPr userDrawn="1"/>
        </p:nvSpPr>
        <p:spPr>
          <a:xfrm>
            <a:off x="-12650108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41E686-20A6-4E44-9E43-FCB7C9EBA87D}"/>
              </a:ext>
            </a:extLst>
          </p:cNvPr>
          <p:cNvSpPr/>
          <p:nvPr userDrawn="1"/>
        </p:nvSpPr>
        <p:spPr>
          <a:xfrm>
            <a:off x="-10690679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7B2E2-55EC-4FE1-ADA3-F8A45D4499DB}"/>
              </a:ext>
            </a:extLst>
          </p:cNvPr>
          <p:cNvSpPr/>
          <p:nvPr userDrawn="1"/>
        </p:nvSpPr>
        <p:spPr>
          <a:xfrm>
            <a:off x="-8731250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2476B-E2B3-4113-A8EB-53297064E723}"/>
              </a:ext>
            </a:extLst>
          </p:cNvPr>
          <p:cNvSpPr/>
          <p:nvPr userDrawn="1"/>
        </p:nvSpPr>
        <p:spPr>
          <a:xfrm>
            <a:off x="-6771821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C6BAAE-C408-4DC1-BBAC-F38F61BFF289}"/>
              </a:ext>
            </a:extLst>
          </p:cNvPr>
          <p:cNvSpPr/>
          <p:nvPr userDrawn="1"/>
        </p:nvSpPr>
        <p:spPr>
          <a:xfrm>
            <a:off x="-4812392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A89E8-F519-45D4-BBF1-51FF3A0D3F34}"/>
              </a:ext>
            </a:extLst>
          </p:cNvPr>
          <p:cNvSpPr/>
          <p:nvPr userDrawn="1"/>
        </p:nvSpPr>
        <p:spPr>
          <a:xfrm>
            <a:off x="-2852963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D4D7C-8548-4285-B27F-05D5E3A94E8C}"/>
              </a:ext>
            </a:extLst>
          </p:cNvPr>
          <p:cNvSpPr/>
          <p:nvPr userDrawn="1"/>
        </p:nvSpPr>
        <p:spPr>
          <a:xfrm>
            <a:off x="-12650108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0216C3-877A-4297-B95C-05B30F60A7EF}"/>
              </a:ext>
            </a:extLst>
          </p:cNvPr>
          <p:cNvSpPr/>
          <p:nvPr userDrawn="1"/>
        </p:nvSpPr>
        <p:spPr>
          <a:xfrm>
            <a:off x="-10690679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484F0D-1D79-4A0F-A30A-FF4C3A42CD45}"/>
              </a:ext>
            </a:extLst>
          </p:cNvPr>
          <p:cNvSpPr/>
          <p:nvPr userDrawn="1"/>
        </p:nvSpPr>
        <p:spPr>
          <a:xfrm>
            <a:off x="-8731250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5E2FBE-40C1-4AFB-B186-76B57432052F}"/>
              </a:ext>
            </a:extLst>
          </p:cNvPr>
          <p:cNvSpPr/>
          <p:nvPr userDrawn="1"/>
        </p:nvSpPr>
        <p:spPr>
          <a:xfrm>
            <a:off x="-6771821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F7C230-01B0-4354-9309-D7BBF4370994}"/>
              </a:ext>
            </a:extLst>
          </p:cNvPr>
          <p:cNvSpPr/>
          <p:nvPr userDrawn="1"/>
        </p:nvSpPr>
        <p:spPr>
          <a:xfrm>
            <a:off x="-4812392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E96E1-0305-47DD-BA0A-E2E3D38A52A0}"/>
              </a:ext>
            </a:extLst>
          </p:cNvPr>
          <p:cNvSpPr/>
          <p:nvPr userDrawn="1"/>
        </p:nvSpPr>
        <p:spPr>
          <a:xfrm>
            <a:off x="-2852963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01C09C-4334-4CC0-B89D-7D5D06DD9B9A}"/>
              </a:ext>
            </a:extLst>
          </p:cNvPr>
          <p:cNvSpPr/>
          <p:nvPr userDrawn="1"/>
        </p:nvSpPr>
        <p:spPr>
          <a:xfrm>
            <a:off x="-12650108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0C6167-35A0-4DEC-9A9B-2155762BB378}"/>
              </a:ext>
            </a:extLst>
          </p:cNvPr>
          <p:cNvSpPr/>
          <p:nvPr userDrawn="1"/>
        </p:nvSpPr>
        <p:spPr>
          <a:xfrm>
            <a:off x="-10690679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C53E81-26AD-478B-BD2D-AB1B44848837}"/>
              </a:ext>
            </a:extLst>
          </p:cNvPr>
          <p:cNvSpPr/>
          <p:nvPr userDrawn="1"/>
        </p:nvSpPr>
        <p:spPr>
          <a:xfrm>
            <a:off x="-873125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D4755-AE01-46F8-AADB-833BF3A30CF0}"/>
              </a:ext>
            </a:extLst>
          </p:cNvPr>
          <p:cNvSpPr/>
          <p:nvPr userDrawn="1"/>
        </p:nvSpPr>
        <p:spPr>
          <a:xfrm>
            <a:off x="-677182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D7F20-697D-41C5-A684-04665C65CF0C}"/>
              </a:ext>
            </a:extLst>
          </p:cNvPr>
          <p:cNvSpPr/>
          <p:nvPr userDrawn="1"/>
        </p:nvSpPr>
        <p:spPr>
          <a:xfrm>
            <a:off x="-482010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D26935-7A59-4415-86EF-4D2F4D3E4436}"/>
              </a:ext>
            </a:extLst>
          </p:cNvPr>
          <p:cNvSpPr/>
          <p:nvPr userDrawn="1"/>
        </p:nvSpPr>
        <p:spPr>
          <a:xfrm>
            <a:off x="-2852963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FD1753-DFCA-4824-8B4D-19641F187792}"/>
              </a:ext>
            </a:extLst>
          </p:cNvPr>
          <p:cNvSpPr txBox="1"/>
          <p:nvPr userDrawn="1"/>
        </p:nvSpPr>
        <p:spPr>
          <a:xfrm>
            <a:off x="4074900" y="2542788"/>
            <a:ext cx="10138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COLOR SHEET</a:t>
            </a:r>
            <a:endParaRPr lang="ru-RU" sz="16600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06F30A-15E0-4D2D-9C6B-343CA9BDA119}"/>
              </a:ext>
            </a:extLst>
          </p:cNvPr>
          <p:cNvSpPr/>
          <p:nvPr userDrawn="1"/>
        </p:nvSpPr>
        <p:spPr>
          <a:xfrm>
            <a:off x="3359602" y="17424698"/>
            <a:ext cx="11539297" cy="895350"/>
          </a:xfrm>
          <a:prstGeom prst="rect">
            <a:avLst/>
          </a:prstGeom>
          <a:gradFill>
            <a:gsLst>
              <a:gs pos="0">
                <a:schemeClr val="accent5"/>
              </a:gs>
              <a:gs pos="33000">
                <a:schemeClr val="accent4"/>
              </a:gs>
              <a:gs pos="6600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3DA8D5-75F0-48DF-A6BD-1D9EEB0E0822}"/>
              </a:ext>
            </a:extLst>
          </p:cNvPr>
          <p:cNvSpPr/>
          <p:nvPr userDrawn="1"/>
        </p:nvSpPr>
        <p:spPr>
          <a:xfrm>
            <a:off x="19369313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909CA9-D209-4159-A7E5-310FCFD4435B}"/>
              </a:ext>
            </a:extLst>
          </p:cNvPr>
          <p:cNvSpPr/>
          <p:nvPr userDrawn="1"/>
        </p:nvSpPr>
        <p:spPr>
          <a:xfrm>
            <a:off x="21328742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85243F-FB47-4269-A9ED-F3B32B7FCB8C}"/>
              </a:ext>
            </a:extLst>
          </p:cNvPr>
          <p:cNvSpPr/>
          <p:nvPr userDrawn="1"/>
        </p:nvSpPr>
        <p:spPr>
          <a:xfrm>
            <a:off x="23288171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BB7FE9-32D5-469B-932A-C993D32C66CC}"/>
              </a:ext>
            </a:extLst>
          </p:cNvPr>
          <p:cNvSpPr/>
          <p:nvPr userDrawn="1"/>
        </p:nvSpPr>
        <p:spPr>
          <a:xfrm>
            <a:off x="25247600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58CFEB-D802-4A8D-9337-BB6F3BB34FEC}"/>
              </a:ext>
            </a:extLst>
          </p:cNvPr>
          <p:cNvSpPr/>
          <p:nvPr userDrawn="1"/>
        </p:nvSpPr>
        <p:spPr>
          <a:xfrm>
            <a:off x="27207029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74205-3920-478A-A839-74D594EDCACE}"/>
              </a:ext>
            </a:extLst>
          </p:cNvPr>
          <p:cNvSpPr/>
          <p:nvPr userDrawn="1"/>
        </p:nvSpPr>
        <p:spPr>
          <a:xfrm>
            <a:off x="29166458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6DFFC0-F563-4181-8C07-01721106AFAE}"/>
              </a:ext>
            </a:extLst>
          </p:cNvPr>
          <p:cNvSpPr/>
          <p:nvPr userDrawn="1"/>
        </p:nvSpPr>
        <p:spPr>
          <a:xfrm>
            <a:off x="19369313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577136-6AB9-4E86-A4D2-D8B4C2B2EA0D}"/>
              </a:ext>
            </a:extLst>
          </p:cNvPr>
          <p:cNvSpPr/>
          <p:nvPr userDrawn="1"/>
        </p:nvSpPr>
        <p:spPr>
          <a:xfrm>
            <a:off x="21328742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B500D4-E411-40A1-AD2F-4DAE4151AC56}"/>
              </a:ext>
            </a:extLst>
          </p:cNvPr>
          <p:cNvSpPr/>
          <p:nvPr userDrawn="1"/>
        </p:nvSpPr>
        <p:spPr>
          <a:xfrm>
            <a:off x="23288171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56A43F-8D50-4A13-87DA-64335E0F3B01}"/>
              </a:ext>
            </a:extLst>
          </p:cNvPr>
          <p:cNvSpPr/>
          <p:nvPr userDrawn="1"/>
        </p:nvSpPr>
        <p:spPr>
          <a:xfrm>
            <a:off x="25247600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22D757-33D8-42B8-AED0-6EDE96421782}"/>
              </a:ext>
            </a:extLst>
          </p:cNvPr>
          <p:cNvSpPr/>
          <p:nvPr userDrawn="1"/>
        </p:nvSpPr>
        <p:spPr>
          <a:xfrm>
            <a:off x="27207029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E1AC82-66B9-48C7-913D-629802895916}"/>
              </a:ext>
            </a:extLst>
          </p:cNvPr>
          <p:cNvSpPr/>
          <p:nvPr userDrawn="1"/>
        </p:nvSpPr>
        <p:spPr>
          <a:xfrm>
            <a:off x="29166458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219B66-3190-49FD-BA76-7D7F39D85803}"/>
              </a:ext>
            </a:extLst>
          </p:cNvPr>
          <p:cNvSpPr/>
          <p:nvPr userDrawn="1"/>
        </p:nvSpPr>
        <p:spPr>
          <a:xfrm>
            <a:off x="19369313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3A28A0-83C8-4F49-9C64-5EFE5E053CD7}"/>
              </a:ext>
            </a:extLst>
          </p:cNvPr>
          <p:cNvSpPr/>
          <p:nvPr userDrawn="1"/>
        </p:nvSpPr>
        <p:spPr>
          <a:xfrm>
            <a:off x="21328742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E218E6-34CB-4004-B1E8-91E94D288CBF}"/>
              </a:ext>
            </a:extLst>
          </p:cNvPr>
          <p:cNvSpPr/>
          <p:nvPr userDrawn="1"/>
        </p:nvSpPr>
        <p:spPr>
          <a:xfrm>
            <a:off x="23288171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6FDB4B-0938-4DA4-8897-EE4470147B14}"/>
              </a:ext>
            </a:extLst>
          </p:cNvPr>
          <p:cNvSpPr/>
          <p:nvPr userDrawn="1"/>
        </p:nvSpPr>
        <p:spPr>
          <a:xfrm>
            <a:off x="25247600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794D18-B750-4932-A08F-BB9A81E68964}"/>
              </a:ext>
            </a:extLst>
          </p:cNvPr>
          <p:cNvSpPr/>
          <p:nvPr userDrawn="1"/>
        </p:nvSpPr>
        <p:spPr>
          <a:xfrm>
            <a:off x="27207029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0664A5-9B41-42FD-9F61-83E778CF0B29}"/>
              </a:ext>
            </a:extLst>
          </p:cNvPr>
          <p:cNvSpPr/>
          <p:nvPr userDrawn="1"/>
        </p:nvSpPr>
        <p:spPr>
          <a:xfrm>
            <a:off x="29166458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3B59F7-D274-4052-9639-CC7DCC1A66A8}"/>
              </a:ext>
            </a:extLst>
          </p:cNvPr>
          <p:cNvSpPr/>
          <p:nvPr userDrawn="1"/>
        </p:nvSpPr>
        <p:spPr>
          <a:xfrm>
            <a:off x="19369313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0B0DF4-FAEF-4ECA-BCA6-0328C809DA6D}"/>
              </a:ext>
            </a:extLst>
          </p:cNvPr>
          <p:cNvSpPr/>
          <p:nvPr userDrawn="1"/>
        </p:nvSpPr>
        <p:spPr>
          <a:xfrm>
            <a:off x="21328742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7811D-EB6C-492D-A9F5-827F54AF4462}"/>
              </a:ext>
            </a:extLst>
          </p:cNvPr>
          <p:cNvSpPr/>
          <p:nvPr userDrawn="1"/>
        </p:nvSpPr>
        <p:spPr>
          <a:xfrm>
            <a:off x="2328817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1C1A88-A855-46EF-9F27-64F7D9F0BA38}"/>
              </a:ext>
            </a:extLst>
          </p:cNvPr>
          <p:cNvSpPr/>
          <p:nvPr userDrawn="1"/>
        </p:nvSpPr>
        <p:spPr>
          <a:xfrm>
            <a:off x="2524760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D3782A-822A-4B25-B42A-506EE2D52AB9}"/>
              </a:ext>
            </a:extLst>
          </p:cNvPr>
          <p:cNvSpPr/>
          <p:nvPr userDrawn="1"/>
        </p:nvSpPr>
        <p:spPr>
          <a:xfrm>
            <a:off x="2719932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2F6AC-3BEA-44EF-A964-89836A9FA730}"/>
              </a:ext>
            </a:extLst>
          </p:cNvPr>
          <p:cNvSpPr/>
          <p:nvPr userDrawn="1"/>
        </p:nvSpPr>
        <p:spPr>
          <a:xfrm>
            <a:off x="29166458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1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6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4ED78-F084-4C29-AB87-F434336E3846}"/>
              </a:ext>
            </a:extLst>
          </p:cNvPr>
          <p:cNvSpPr/>
          <p:nvPr userDrawn="1"/>
        </p:nvSpPr>
        <p:spPr>
          <a:xfrm>
            <a:off x="7010400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57CE6-9D69-41A2-A37F-3E10807754D2}"/>
              </a:ext>
            </a:extLst>
          </p:cNvPr>
          <p:cNvSpPr txBox="1"/>
          <p:nvPr userDrawn="1"/>
        </p:nvSpPr>
        <p:spPr>
          <a:xfrm>
            <a:off x="7016102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50AFD4-7E67-4353-A43A-F596F1E712A8}"/>
              </a:ext>
            </a:extLst>
          </p:cNvPr>
          <p:cNvSpPr/>
          <p:nvPr userDrawn="1"/>
        </p:nvSpPr>
        <p:spPr>
          <a:xfrm>
            <a:off x="840581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37EF-E5FF-4EFE-9771-C39384486849}"/>
              </a:ext>
            </a:extLst>
          </p:cNvPr>
          <p:cNvSpPr txBox="1"/>
          <p:nvPr userDrawn="1"/>
        </p:nvSpPr>
        <p:spPr>
          <a:xfrm>
            <a:off x="841151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F7CA4-FBD9-43E5-A744-779B60400897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5715F-783F-4A73-98A1-2471CE562F14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758E96-C126-474C-B3E3-0D105A47385B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CDA51-4641-4E6D-B448-2111AF538EBC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4C9F91-B979-4EEA-9B66-AEAECD987E01}"/>
              </a:ext>
            </a:extLst>
          </p:cNvPr>
          <p:cNvSpPr/>
          <p:nvPr userDrawn="1"/>
        </p:nvSpPr>
        <p:spPr>
          <a:xfrm>
            <a:off x="1066799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CAC849-7990-4B5C-A167-58E8A22405E6}"/>
              </a:ext>
            </a:extLst>
          </p:cNvPr>
          <p:cNvSpPr/>
          <p:nvPr userDrawn="1"/>
        </p:nvSpPr>
        <p:spPr>
          <a:xfrm>
            <a:off x="2332501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6FCD60-ADBD-4B55-943F-6A66235F13C2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F611A-8DC9-41D0-8CD5-2780B81A1CEF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1B12DE1-12CE-47E6-B48D-432833CA2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9402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S-TITLE</a:t>
            </a:r>
          </a:p>
        </p:txBody>
      </p:sp>
    </p:spTree>
    <p:extLst>
      <p:ext uri="{BB962C8B-B14F-4D97-AF65-F5344CB8AC3E}">
        <p14:creationId xmlns:p14="http://schemas.microsoft.com/office/powerpoint/2010/main" val="10118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B16A5B-48D6-47F4-9395-A5B1611FDA17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9E9C19-AD1F-4E94-863C-0BBF0830D956}"/>
              </a:ext>
            </a:extLst>
          </p:cNvPr>
          <p:cNvSpPr/>
          <p:nvPr userDrawn="1"/>
        </p:nvSpPr>
        <p:spPr>
          <a:xfrm>
            <a:off x="2462215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5D865C-15DD-45F0-A800-650690963ED1}"/>
              </a:ext>
            </a:extLst>
          </p:cNvPr>
          <p:cNvSpPr/>
          <p:nvPr userDrawn="1"/>
        </p:nvSpPr>
        <p:spPr>
          <a:xfrm>
            <a:off x="3727917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0A2D71-71E7-4489-AFB6-EB5CBB96A271}"/>
              </a:ext>
            </a:extLst>
          </p:cNvPr>
          <p:cNvSpPr/>
          <p:nvPr userDrawn="1"/>
        </p:nvSpPr>
        <p:spPr>
          <a:xfrm>
            <a:off x="840581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1B7BB-5F3E-439C-B171-960869EE8228}"/>
              </a:ext>
            </a:extLst>
          </p:cNvPr>
          <p:cNvSpPr txBox="1"/>
          <p:nvPr userDrawn="1"/>
        </p:nvSpPr>
        <p:spPr>
          <a:xfrm>
            <a:off x="841151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7906-8781-4263-9903-03D2FB2028BC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585B2-002F-4F80-93B7-9D8A9632711C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6AA8FD-65EF-4376-A475-D2B423F19638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B3B5-924F-4398-9480-C5ACB43D3006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EFA41-B14D-407C-9A4A-E912F10B9990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6DE5B-B35E-4BA0-A807-264756A27420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35990-1809-48AB-A0DC-73704AB53F0D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E4E08160-E31C-4A93-B0E9-9E72505C9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6812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M-TITLE</a:t>
            </a:r>
          </a:p>
        </p:txBody>
      </p:sp>
    </p:spTree>
    <p:extLst>
      <p:ext uri="{BB962C8B-B14F-4D97-AF65-F5344CB8AC3E}">
        <p14:creationId xmlns:p14="http://schemas.microsoft.com/office/powerpoint/2010/main" val="3165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99CB44E-A90A-47BA-8D6F-8771A816C642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6775DB-2EF2-43D2-A148-366A42A4304D}"/>
              </a:ext>
            </a:extLst>
          </p:cNvPr>
          <p:cNvSpPr/>
          <p:nvPr userDrawn="1"/>
        </p:nvSpPr>
        <p:spPr>
          <a:xfrm>
            <a:off x="3851928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CDE4E4-F020-40BD-A2D8-C0811AE3C494}"/>
              </a:ext>
            </a:extLst>
          </p:cNvPr>
          <p:cNvSpPr/>
          <p:nvPr userDrawn="1"/>
        </p:nvSpPr>
        <p:spPr>
          <a:xfrm>
            <a:off x="5117630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D3CB88-D090-4A60-A65D-D6AA7F82F273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930D2-22B7-478E-8287-45726EFE050D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893A4-934B-426E-BCED-089463E482FF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A5DC0D-58A2-49FD-B21A-FCA245BA8A33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C8A07E-D490-4639-8D1D-D7525A2A102B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51A5BD-615E-4DD5-8F90-D828A5F9A4ED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5989D-C171-42D0-8F2B-7F352893BC92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F0B866-3376-4492-813E-BB10ECCB75BC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0E195F-6358-491F-A759-DB259CA563ED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4531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A-TITLE</a:t>
            </a:r>
          </a:p>
        </p:txBody>
      </p:sp>
    </p:spTree>
    <p:extLst>
      <p:ext uri="{BB962C8B-B14F-4D97-AF65-F5344CB8AC3E}">
        <p14:creationId xmlns:p14="http://schemas.microsoft.com/office/powerpoint/2010/main" val="24536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155D8C9-72B9-4E12-8121-3D10B45E1A11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3070C6-F6F2-4AC5-AE2F-CB590A36097F}"/>
              </a:ext>
            </a:extLst>
          </p:cNvPr>
          <p:cNvSpPr/>
          <p:nvPr userDrawn="1"/>
        </p:nvSpPr>
        <p:spPr>
          <a:xfrm>
            <a:off x="5247344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265B1B-1A9A-4B83-BBB6-A28FF4BB95A7}"/>
              </a:ext>
            </a:extLst>
          </p:cNvPr>
          <p:cNvSpPr/>
          <p:nvPr userDrawn="1"/>
        </p:nvSpPr>
        <p:spPr>
          <a:xfrm>
            <a:off x="6513046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17E650-FA41-4218-B38B-6CD44BFB69C0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847D5-BB01-455C-B555-B52CF67CF128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4BB49EF-1703-4F3A-AC00-87A9EE8B410A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4618A-4EC1-4FBB-AEAA-5E6B5356C5A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3D6E56-CE07-46C1-9639-CB3F7567FC7E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0840BD2-CFA1-49CD-A36F-2EE0305CB126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CC4D6C-5BD2-4E87-850F-6790E67136A3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478903C-3AA1-4F0D-809C-76908CAB020B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605DE-1002-47BE-B67F-6C34EA9FB8E8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47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R-TITLE</a:t>
            </a:r>
          </a:p>
        </p:txBody>
      </p:sp>
    </p:spTree>
    <p:extLst>
      <p:ext uri="{BB962C8B-B14F-4D97-AF65-F5344CB8AC3E}">
        <p14:creationId xmlns:p14="http://schemas.microsoft.com/office/powerpoint/2010/main" val="29049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EE3C14-52BD-465B-9F50-604E42C962DB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ED9B5A-B78A-49BD-B390-3EDE7FEA9B6C}"/>
              </a:ext>
            </a:extLst>
          </p:cNvPr>
          <p:cNvSpPr/>
          <p:nvPr userDrawn="1"/>
        </p:nvSpPr>
        <p:spPr>
          <a:xfrm>
            <a:off x="6648461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97FE62-69EA-40C5-A999-B50522215B4E}"/>
              </a:ext>
            </a:extLst>
          </p:cNvPr>
          <p:cNvSpPr/>
          <p:nvPr userDrawn="1"/>
        </p:nvSpPr>
        <p:spPr>
          <a:xfrm>
            <a:off x="7914163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AFA9DA-29E3-4B07-9EF4-1B2373FF168C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2E900-9D1B-4ED6-89A1-8E2F01D245F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021C-C89F-409E-97E1-159C499B86B8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DDCC4C-857C-40D2-A245-A02343A17190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32D9-4CFD-4CEF-901C-A4D117B37B8E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D6D383-7F11-45E8-94B8-C96631761F0F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17E4D-EF93-4549-8C4C-B88DE872B2D1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F36482-F0F2-4994-8E33-CF84D5964214}"/>
              </a:ext>
            </a:extLst>
          </p:cNvPr>
          <p:cNvSpPr/>
          <p:nvPr userDrawn="1"/>
        </p:nvSpPr>
        <p:spPr>
          <a:xfrm>
            <a:off x="664846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17D-F91C-411A-B089-5B424554CF8A}"/>
              </a:ext>
            </a:extLst>
          </p:cNvPr>
          <p:cNvSpPr txBox="1"/>
          <p:nvPr userDrawn="1"/>
        </p:nvSpPr>
        <p:spPr>
          <a:xfrm>
            <a:off x="665416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1064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T-TITLE</a:t>
            </a:r>
          </a:p>
        </p:txBody>
      </p:sp>
    </p:spTree>
    <p:extLst>
      <p:ext uri="{BB962C8B-B14F-4D97-AF65-F5344CB8AC3E}">
        <p14:creationId xmlns:p14="http://schemas.microsoft.com/office/powerpoint/2010/main" val="13039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EE3C14-52BD-465B-9F50-604E42C962DB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ED9B5A-B78A-49BD-B390-3EDE7FEA9B6C}"/>
              </a:ext>
            </a:extLst>
          </p:cNvPr>
          <p:cNvSpPr/>
          <p:nvPr userDrawn="1"/>
        </p:nvSpPr>
        <p:spPr>
          <a:xfrm>
            <a:off x="6648461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97FE62-69EA-40C5-A999-B50522215B4E}"/>
              </a:ext>
            </a:extLst>
          </p:cNvPr>
          <p:cNvSpPr/>
          <p:nvPr userDrawn="1"/>
        </p:nvSpPr>
        <p:spPr>
          <a:xfrm>
            <a:off x="7914163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AFA9DA-29E3-4B07-9EF4-1B2373FF168C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2E900-9D1B-4ED6-89A1-8E2F01D245F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021C-C89F-409E-97E1-159C499B86B8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DDCC4C-857C-40D2-A245-A02343A17190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32D9-4CFD-4CEF-901C-A4D117B37B8E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D6D383-7F11-45E8-94B8-C96631761F0F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17E4D-EF93-4549-8C4C-B88DE872B2D1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F36482-F0F2-4994-8E33-CF84D5964214}"/>
              </a:ext>
            </a:extLst>
          </p:cNvPr>
          <p:cNvSpPr/>
          <p:nvPr userDrawn="1"/>
        </p:nvSpPr>
        <p:spPr>
          <a:xfrm>
            <a:off x="664846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17D-F91C-411A-B089-5B424554CF8A}"/>
              </a:ext>
            </a:extLst>
          </p:cNvPr>
          <p:cNvSpPr txBox="1"/>
          <p:nvPr userDrawn="1"/>
        </p:nvSpPr>
        <p:spPr>
          <a:xfrm>
            <a:off x="665416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6F254-D231-49D0-83E1-51FFD8201251}"/>
              </a:ext>
            </a:extLst>
          </p:cNvPr>
          <p:cNvSpPr txBox="1"/>
          <p:nvPr userDrawn="1"/>
        </p:nvSpPr>
        <p:spPr>
          <a:xfrm>
            <a:off x="8038901" y="1051534"/>
            <a:ext cx="4148124" cy="75713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6178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E02EB8-4CBB-4C97-AC85-6BAEE43B152F}"/>
              </a:ext>
            </a:extLst>
          </p:cNvPr>
          <p:cNvSpPr/>
          <p:nvPr userDrawn="1"/>
        </p:nvSpPr>
        <p:spPr>
          <a:xfrm rot="10800000" flipH="1" flipV="1">
            <a:off x="0" y="-2"/>
            <a:ext cx="18288000" cy="64770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307236"/>
            <a:ext cx="1287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480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04012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399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D69455-96EB-44CF-A8CD-86D0661CBB3E}"/>
              </a:ext>
            </a:extLst>
          </p:cNvPr>
          <p:cNvSpPr/>
          <p:nvPr/>
        </p:nvSpPr>
        <p:spPr>
          <a:xfrm>
            <a:off x="5715000" y="3924300"/>
            <a:ext cx="8193269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88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8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8800" dirty="0">
                <a:latin typeface="+mj-lt"/>
              </a:rPr>
              <a:t>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77F22-5809-45CC-B0D3-6ED6D09E313D}"/>
              </a:ext>
            </a:extLst>
          </p:cNvPr>
          <p:cNvSpPr/>
          <p:nvPr/>
        </p:nvSpPr>
        <p:spPr>
          <a:xfrm>
            <a:off x="5392035" y="544830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200" i="1" dirty="0">
                <a:solidFill>
                  <a:schemeClr val="tx2"/>
                </a:solidFill>
              </a:rPr>
              <a:t>By the creators of Jet Pack Man and Ice Cream Shop</a:t>
            </a:r>
          </a:p>
          <a:p>
            <a:pPr lvl="0" algn="ctr"/>
            <a:r>
              <a:rPr lang="en-US" sz="3200" i="1" dirty="0">
                <a:solidFill>
                  <a:schemeClr val="tx2"/>
                </a:solidFill>
              </a:rPr>
              <a:t>Gonçalo Vilaboim &amp; Guilherme Ferreira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6F1EF0-5CFE-3AEC-A669-C91F9BE06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4324" y="3691003"/>
            <a:ext cx="2268682" cy="22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Login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Login Page - 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C2A2B-82F0-467A-283C-9A56219F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67100"/>
            <a:ext cx="6407561" cy="3548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2FCBA3-B4C3-6975-CD20-0859DF5B2EF1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5858A90-3398-9094-9E28-4918D345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7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E61A3A6-B493-49B7-9D78-651D726C5521}"/>
              </a:ext>
            </a:extLst>
          </p:cNvPr>
          <p:cNvSpPr txBox="1">
            <a:spLocks/>
          </p:cNvSpPr>
          <p:nvPr/>
        </p:nvSpPr>
        <p:spPr>
          <a:xfrm>
            <a:off x="5334000" y="7200900"/>
            <a:ext cx="7162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6600" b="1" kern="1200" baseline="0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sz="3600" b="0" dirty="0">
                <a:solidFill>
                  <a:schemeClr val="tx2"/>
                </a:solidFill>
              </a:rPr>
              <a:t>https://wecook.cyclic.app/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E714DE-9058-44A9-85DA-1A99E517144E}"/>
              </a:ext>
            </a:extLst>
          </p:cNvPr>
          <p:cNvSpPr/>
          <p:nvPr/>
        </p:nvSpPr>
        <p:spPr>
          <a:xfrm>
            <a:off x="3529863" y="5143500"/>
            <a:ext cx="107710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+mj-lt"/>
              </a:rPr>
              <a:t>Thanks for Watching!</a:t>
            </a:r>
          </a:p>
          <a:p>
            <a:pPr algn="ctr"/>
            <a:r>
              <a:rPr lang="en-US" sz="6600" b="1" dirty="0">
                <a:latin typeface="+mj-lt"/>
              </a:rPr>
              <a:t>Lets take a look!</a:t>
            </a:r>
            <a:endParaRPr lang="uk-UA" sz="6600" b="1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966615-F659-177B-0BC3-392E6FE6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365" y="2267861"/>
            <a:ext cx="2776070" cy="28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18EF-C114-4229-A0B7-0E22850E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PLAN</a:t>
            </a:r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5D4940EE-25E9-4645-BFA0-D2A7CD9094C6}"/>
              </a:ext>
            </a:extLst>
          </p:cNvPr>
          <p:cNvSpPr>
            <a:spLocks/>
          </p:cNvSpPr>
          <p:nvPr/>
        </p:nvSpPr>
        <p:spPr bwMode="auto">
          <a:xfrm>
            <a:off x="8198300" y="5933853"/>
            <a:ext cx="336100" cy="1612504"/>
          </a:xfrm>
          <a:custGeom>
            <a:avLst/>
            <a:gdLst>
              <a:gd name="T0" fmla="*/ 20 w 84"/>
              <a:gd name="T1" fmla="*/ 105 h 411"/>
              <a:gd name="T2" fmla="*/ 20 w 84"/>
              <a:gd name="T3" fmla="*/ 411 h 411"/>
              <a:gd name="T4" fmla="*/ 0 w 84"/>
              <a:gd name="T5" fmla="*/ 411 h 411"/>
              <a:gd name="T6" fmla="*/ 0 w 84"/>
              <a:gd name="T7" fmla="*/ 105 h 411"/>
              <a:gd name="T8" fmla="*/ 65 w 84"/>
              <a:gd name="T9" fmla="*/ 0 h 411"/>
              <a:gd name="T10" fmla="*/ 84 w 84"/>
              <a:gd name="T11" fmla="*/ 0 h 411"/>
              <a:gd name="T12" fmla="*/ 84 w 84"/>
              <a:gd name="T13" fmla="*/ 13 h 411"/>
              <a:gd name="T14" fmla="*/ 20 w 84"/>
              <a:gd name="T15" fmla="*/ 1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105"/>
                </a:moveTo>
                <a:cubicBezTo>
                  <a:pt x="20" y="411"/>
                  <a:pt x="20" y="411"/>
                  <a:pt x="2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0"/>
                  <a:pt x="25" y="2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3"/>
                  <a:pt x="84" y="13"/>
                  <a:pt x="84" y="13"/>
                </a:cubicBezTo>
                <a:cubicBezTo>
                  <a:pt x="46" y="27"/>
                  <a:pt x="20" y="64"/>
                  <a:pt x="20" y="105"/>
                </a:cubicBezTo>
                <a:close/>
              </a:path>
            </a:pathLst>
          </a:custGeom>
          <a:gradFill>
            <a:gsLst>
              <a:gs pos="100000">
                <a:srgbClr val="FFC855"/>
              </a:gs>
              <a:gs pos="0">
                <a:srgbClr val="FF69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7" name="Freeform 8">
            <a:extLst>
              <a:ext uri="{FF2B5EF4-FFF2-40B4-BE49-F238E27FC236}">
                <a16:creationId xmlns:a16="http://schemas.microsoft.com/office/drawing/2014/main" id="{AF960F89-CE5E-4FB0-9B74-5D9137A24007}"/>
              </a:ext>
            </a:extLst>
          </p:cNvPr>
          <p:cNvSpPr>
            <a:spLocks/>
          </p:cNvSpPr>
          <p:nvPr/>
        </p:nvSpPr>
        <p:spPr bwMode="auto">
          <a:xfrm>
            <a:off x="6558597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Freeform 11">
            <a:extLst>
              <a:ext uri="{FF2B5EF4-FFF2-40B4-BE49-F238E27FC236}">
                <a16:creationId xmlns:a16="http://schemas.microsoft.com/office/drawing/2014/main" id="{ACB57725-462A-4619-A52E-DCC911290956}"/>
              </a:ext>
            </a:extLst>
          </p:cNvPr>
          <p:cNvSpPr>
            <a:spLocks/>
          </p:cNvSpPr>
          <p:nvPr/>
        </p:nvSpPr>
        <p:spPr bwMode="auto">
          <a:xfrm>
            <a:off x="5507555" y="5141200"/>
            <a:ext cx="1657188" cy="847050"/>
          </a:xfrm>
          <a:custGeom>
            <a:avLst/>
            <a:gdLst>
              <a:gd name="T0" fmla="*/ 308 w 416"/>
              <a:gd name="T1" fmla="*/ 0 h 216"/>
              <a:gd name="T2" fmla="*/ 0 w 416"/>
              <a:gd name="T3" fmla="*/ 0 h 216"/>
              <a:gd name="T4" fmla="*/ 0 w 416"/>
              <a:gd name="T5" fmla="*/ 216 h 216"/>
              <a:gd name="T6" fmla="*/ 308 w 416"/>
              <a:gd name="T7" fmla="*/ 216 h 216"/>
              <a:gd name="T8" fmla="*/ 416 w 416"/>
              <a:gd name="T9" fmla="*/ 108 h 216"/>
              <a:gd name="T10" fmla="*/ 308 w 416"/>
              <a:gd name="T11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6" h="216">
                <a:moveTo>
                  <a:pt x="30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6"/>
                  <a:pt x="0" y="216"/>
                  <a:pt x="0" y="216"/>
                </a:cubicBezTo>
                <a:cubicBezTo>
                  <a:pt x="308" y="216"/>
                  <a:pt x="308" y="216"/>
                  <a:pt x="308" y="216"/>
                </a:cubicBezTo>
                <a:cubicBezTo>
                  <a:pt x="367" y="216"/>
                  <a:pt x="416" y="168"/>
                  <a:pt x="416" y="108"/>
                </a:cubicBezTo>
                <a:cubicBezTo>
                  <a:pt x="416" y="49"/>
                  <a:pt x="367" y="0"/>
                  <a:pt x="308" y="0"/>
                </a:cubicBezTo>
                <a:close/>
              </a:path>
            </a:pathLst>
          </a:custGeom>
          <a:gradFill>
            <a:gsLst>
              <a:gs pos="86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Freeform 12">
            <a:extLst>
              <a:ext uri="{FF2B5EF4-FFF2-40B4-BE49-F238E27FC236}">
                <a16:creationId xmlns:a16="http://schemas.microsoft.com/office/drawing/2014/main" id="{748C39FB-D1A3-4371-AB48-051D7BC33F3E}"/>
              </a:ext>
            </a:extLst>
          </p:cNvPr>
          <p:cNvSpPr>
            <a:spLocks/>
          </p:cNvSpPr>
          <p:nvPr/>
        </p:nvSpPr>
        <p:spPr bwMode="auto">
          <a:xfrm>
            <a:off x="7088975" y="5141200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5A1A41-A2E0-4CF4-AC0B-A08CF735C55E}"/>
              </a:ext>
            </a:extLst>
          </p:cNvPr>
          <p:cNvSpPr txBox="1"/>
          <p:nvPr/>
        </p:nvSpPr>
        <p:spPr>
          <a:xfrm>
            <a:off x="5655414" y="5279949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5C5196-7F76-4CC8-BDA4-D60976DBA368}"/>
              </a:ext>
            </a:extLst>
          </p:cNvPr>
          <p:cNvSpPr txBox="1"/>
          <p:nvPr/>
        </p:nvSpPr>
        <p:spPr>
          <a:xfrm>
            <a:off x="7383101" y="5272337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CCA5E2-24F0-4280-8893-285A0550C523}"/>
              </a:ext>
            </a:extLst>
          </p:cNvPr>
          <p:cNvSpPr txBox="1"/>
          <p:nvPr/>
        </p:nvSpPr>
        <p:spPr>
          <a:xfrm>
            <a:off x="3348482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01</a:t>
            </a:r>
            <a:endParaRPr lang="uk-UA" sz="36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7F8A8E-C768-4EB8-B411-E9639F8D397B}"/>
              </a:ext>
            </a:extLst>
          </p:cNvPr>
          <p:cNvSpPr txBox="1"/>
          <p:nvPr/>
        </p:nvSpPr>
        <p:spPr>
          <a:xfrm flipH="1">
            <a:off x="3348482" y="3378320"/>
            <a:ext cx="288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What is the project about?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13BF29-8B75-4DB7-96A0-1C06BD0DBF23}"/>
              </a:ext>
            </a:extLst>
          </p:cNvPr>
          <p:cNvSpPr txBox="1"/>
          <p:nvPr/>
        </p:nvSpPr>
        <p:spPr>
          <a:xfrm>
            <a:off x="6913908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03</a:t>
            </a:r>
            <a:endParaRPr lang="uk-UA" sz="36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0E18C0-30E1-43A8-992B-6C3C0B629634}"/>
              </a:ext>
            </a:extLst>
          </p:cNvPr>
          <p:cNvSpPr txBox="1"/>
          <p:nvPr/>
        </p:nvSpPr>
        <p:spPr>
          <a:xfrm>
            <a:off x="10479066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05</a:t>
            </a:r>
            <a:endParaRPr lang="uk-UA" sz="3600" dirty="0"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61CDB2-D215-438C-B7D9-133CA3901812}"/>
              </a:ext>
            </a:extLst>
          </p:cNvPr>
          <p:cNvSpPr txBox="1"/>
          <p:nvPr/>
        </p:nvSpPr>
        <p:spPr>
          <a:xfrm flipH="1">
            <a:off x="10281653" y="3505136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Let’s Try!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82D29D4-EE8E-472C-AC66-38C00B36F6A4}"/>
              </a:ext>
            </a:extLst>
          </p:cNvPr>
          <p:cNvSpPr txBox="1"/>
          <p:nvPr/>
        </p:nvSpPr>
        <p:spPr>
          <a:xfrm>
            <a:off x="5070430" y="6344699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02</a:t>
            </a:r>
            <a:endParaRPr lang="uk-UA" sz="3600" dirty="0">
              <a:latin typeface="+mj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5421FA-623B-4C69-A8C0-721D4A2B0998}"/>
              </a:ext>
            </a:extLst>
          </p:cNvPr>
          <p:cNvSpPr txBox="1"/>
          <p:nvPr/>
        </p:nvSpPr>
        <p:spPr>
          <a:xfrm flipH="1">
            <a:off x="5070430" y="7035920"/>
            <a:ext cx="288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Features of the project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07DE39-8973-4733-9FD6-36588D127CE4}"/>
              </a:ext>
            </a:extLst>
          </p:cNvPr>
          <p:cNvSpPr txBox="1"/>
          <p:nvPr/>
        </p:nvSpPr>
        <p:spPr>
          <a:xfrm>
            <a:off x="8534400" y="6344699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04</a:t>
            </a:r>
            <a:endParaRPr lang="uk-UA" sz="3600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72A230-7651-41A8-BA94-2309DE57495B}"/>
              </a:ext>
            </a:extLst>
          </p:cNvPr>
          <p:cNvSpPr txBox="1"/>
          <p:nvPr/>
        </p:nvSpPr>
        <p:spPr>
          <a:xfrm flipH="1">
            <a:off x="8534400" y="7035920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Screens Before/After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32627-C63B-6A48-08F2-AB0A059D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3" y="705029"/>
            <a:ext cx="2006703" cy="749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CFCC3-46C1-5EBC-8E2E-4ABF9FC5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3" y="447312"/>
            <a:ext cx="12026299" cy="1612503"/>
          </a:xfrm>
          <a:prstGeom prst="rect">
            <a:avLst/>
          </a:prstGeom>
        </p:spPr>
      </p:pic>
      <p:sp>
        <p:nvSpPr>
          <p:cNvPr id="14" name="Freeform 8">
            <a:extLst>
              <a:ext uri="{FF2B5EF4-FFF2-40B4-BE49-F238E27FC236}">
                <a16:creationId xmlns:a16="http://schemas.microsoft.com/office/drawing/2014/main" id="{158EBF93-3C6A-6D2B-09B5-F9C5BDFFD771}"/>
              </a:ext>
            </a:extLst>
          </p:cNvPr>
          <p:cNvSpPr>
            <a:spLocks/>
          </p:cNvSpPr>
          <p:nvPr/>
        </p:nvSpPr>
        <p:spPr bwMode="auto">
          <a:xfrm>
            <a:off x="10048756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02E31D83-DB29-C1A8-A868-09A3ADD2DDDA}"/>
              </a:ext>
            </a:extLst>
          </p:cNvPr>
          <p:cNvSpPr>
            <a:spLocks/>
          </p:cNvSpPr>
          <p:nvPr/>
        </p:nvSpPr>
        <p:spPr bwMode="auto">
          <a:xfrm>
            <a:off x="8835530" y="5141200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gradFill>
            <a:gsLst>
              <a:gs pos="0">
                <a:srgbClr val="FFC455"/>
              </a:gs>
              <a:gs pos="89000">
                <a:srgbClr val="FF5D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27E08C4-C76F-4508-7B8E-3518506185E2}"/>
              </a:ext>
            </a:extLst>
          </p:cNvPr>
          <p:cNvSpPr>
            <a:spLocks/>
          </p:cNvSpPr>
          <p:nvPr/>
        </p:nvSpPr>
        <p:spPr bwMode="auto">
          <a:xfrm>
            <a:off x="11783772" y="5861612"/>
            <a:ext cx="336100" cy="1612504"/>
          </a:xfrm>
          <a:custGeom>
            <a:avLst/>
            <a:gdLst>
              <a:gd name="T0" fmla="*/ 20 w 84"/>
              <a:gd name="T1" fmla="*/ 105 h 411"/>
              <a:gd name="T2" fmla="*/ 20 w 84"/>
              <a:gd name="T3" fmla="*/ 411 h 411"/>
              <a:gd name="T4" fmla="*/ 0 w 84"/>
              <a:gd name="T5" fmla="*/ 411 h 411"/>
              <a:gd name="T6" fmla="*/ 0 w 84"/>
              <a:gd name="T7" fmla="*/ 105 h 411"/>
              <a:gd name="T8" fmla="*/ 65 w 84"/>
              <a:gd name="T9" fmla="*/ 0 h 411"/>
              <a:gd name="T10" fmla="*/ 84 w 84"/>
              <a:gd name="T11" fmla="*/ 0 h 411"/>
              <a:gd name="T12" fmla="*/ 84 w 84"/>
              <a:gd name="T13" fmla="*/ 13 h 411"/>
              <a:gd name="T14" fmla="*/ 20 w 84"/>
              <a:gd name="T15" fmla="*/ 1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105"/>
                </a:moveTo>
                <a:cubicBezTo>
                  <a:pt x="20" y="411"/>
                  <a:pt x="20" y="411"/>
                  <a:pt x="2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0"/>
                  <a:pt x="25" y="2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3"/>
                  <a:pt x="84" y="13"/>
                  <a:pt x="84" y="13"/>
                </a:cubicBezTo>
                <a:cubicBezTo>
                  <a:pt x="46" y="27"/>
                  <a:pt x="20" y="64"/>
                  <a:pt x="20" y="105"/>
                </a:cubicBezTo>
                <a:close/>
              </a:path>
            </a:pathLst>
          </a:custGeom>
          <a:gradFill>
            <a:gsLst>
              <a:gs pos="100000">
                <a:srgbClr val="FFC855"/>
              </a:gs>
              <a:gs pos="0">
                <a:srgbClr val="FF69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850137A6-413C-AADC-F8A0-DDB3F3F18FBC}"/>
              </a:ext>
            </a:extLst>
          </p:cNvPr>
          <p:cNvSpPr>
            <a:spLocks/>
          </p:cNvSpPr>
          <p:nvPr/>
        </p:nvSpPr>
        <p:spPr bwMode="auto">
          <a:xfrm>
            <a:off x="10527147" y="5145006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A0FA715-57CE-3362-7C0B-A80C186CAADD}"/>
              </a:ext>
            </a:extLst>
          </p:cNvPr>
          <p:cNvSpPr>
            <a:spLocks/>
          </p:cNvSpPr>
          <p:nvPr/>
        </p:nvSpPr>
        <p:spPr bwMode="auto">
          <a:xfrm>
            <a:off x="13411234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31AADDC-F761-5287-D789-23E098E25DD1}"/>
              </a:ext>
            </a:extLst>
          </p:cNvPr>
          <p:cNvSpPr>
            <a:spLocks/>
          </p:cNvSpPr>
          <p:nvPr/>
        </p:nvSpPr>
        <p:spPr bwMode="auto">
          <a:xfrm>
            <a:off x="12210133" y="5148812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gradFill>
            <a:gsLst>
              <a:gs pos="0">
                <a:srgbClr val="FFC455"/>
              </a:gs>
              <a:gs pos="92000">
                <a:srgbClr val="FF5D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94714-4AC0-23CA-D35A-7512A7591FAC}"/>
              </a:ext>
            </a:extLst>
          </p:cNvPr>
          <p:cNvSpPr txBox="1"/>
          <p:nvPr/>
        </p:nvSpPr>
        <p:spPr>
          <a:xfrm flipH="1">
            <a:off x="6887756" y="3543763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Technologies used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244ED-D46D-2152-760B-2F799647BEF6}"/>
              </a:ext>
            </a:extLst>
          </p:cNvPr>
          <p:cNvSpPr txBox="1"/>
          <p:nvPr/>
        </p:nvSpPr>
        <p:spPr>
          <a:xfrm>
            <a:off x="9158784" y="5289312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C98FB-371E-F1BD-7897-36333508D1E3}"/>
              </a:ext>
            </a:extLst>
          </p:cNvPr>
          <p:cNvSpPr txBox="1"/>
          <p:nvPr/>
        </p:nvSpPr>
        <p:spPr>
          <a:xfrm>
            <a:off x="10812202" y="5279949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E225F9-CB10-9B48-724B-44BF3B903EF6}"/>
              </a:ext>
            </a:extLst>
          </p:cNvPr>
          <p:cNvSpPr txBox="1"/>
          <p:nvPr/>
        </p:nvSpPr>
        <p:spPr>
          <a:xfrm>
            <a:off x="12542154" y="5272337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0FE27-990A-4084-7F73-616EBE028A0E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Project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1E6143F-4B89-86AA-F24B-F3C2B3A39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  <p:bldP spid="67" grpId="0" animBg="1"/>
          <p:bldP spid="70" grpId="0" animBg="1"/>
          <p:bldP spid="71" grpId="0" animBg="1"/>
          <p:bldP spid="76" grpId="0"/>
          <p:bldP spid="77" grpId="0"/>
          <p:bldP spid="82" grpId="0"/>
          <p:bldP spid="83" grpId="0"/>
          <p:bldP spid="84" grpId="0"/>
          <p:bldP spid="86" grpId="0"/>
          <p:bldP spid="87" grpId="0"/>
          <p:bldP spid="88" grpId="0"/>
          <p:bldP spid="89" grpId="0"/>
          <p:bldP spid="90" grpId="0"/>
          <p:bldP spid="91" grpId="0"/>
          <p:bldP spid="14" grpId="0" animBg="1"/>
          <p:bldP spid="10" grpId="0" animBg="1"/>
          <p:bldP spid="15" grpId="0" animBg="1"/>
          <p:bldP spid="11" grpId="0" animBg="1"/>
          <p:bldP spid="16" grpId="0" animBg="1"/>
          <p:bldP spid="12" grpId="0" animBg="1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  <p:bldP spid="67" grpId="0" animBg="1"/>
          <p:bldP spid="70" grpId="0" animBg="1"/>
          <p:bldP spid="71" grpId="0" animBg="1"/>
          <p:bldP spid="76" grpId="0"/>
          <p:bldP spid="77" grpId="0"/>
          <p:bldP spid="82" grpId="0"/>
          <p:bldP spid="83" grpId="0"/>
          <p:bldP spid="84" grpId="0"/>
          <p:bldP spid="86" grpId="0"/>
          <p:bldP spid="87" grpId="0"/>
          <p:bldP spid="88" grpId="0"/>
          <p:bldP spid="89" grpId="0"/>
          <p:bldP spid="90" grpId="0"/>
          <p:bldP spid="91" grpId="0"/>
          <p:bldP spid="14" grpId="0" animBg="1"/>
          <p:bldP spid="10" grpId="0" animBg="1"/>
          <p:bldP spid="15" grpId="0" animBg="1"/>
          <p:bldP spid="11" grpId="0" animBg="1"/>
          <p:bldP spid="16" grpId="0" animBg="1"/>
          <p:bldP spid="12" grpId="0" animBg="1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F4B-26E2-4839-9276-A5B1538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A5A41C30-09FC-4D51-AABF-E1DE0E3827C6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4262686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4E2E3-5780-4FDE-B4FA-829235B2702B}"/>
              </a:ext>
            </a:extLst>
          </p:cNvPr>
          <p:cNvSpPr txBox="1"/>
          <p:nvPr/>
        </p:nvSpPr>
        <p:spPr>
          <a:xfrm>
            <a:off x="10515600" y="4229100"/>
            <a:ext cx="6239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 </a:t>
            </a:r>
            <a:r>
              <a:rPr lang="en-US" sz="3600" b="1" dirty="0"/>
              <a:t>video content platform </a:t>
            </a:r>
            <a:r>
              <a:rPr lang="en-US" sz="3600" dirty="0">
                <a:solidFill>
                  <a:schemeClr val="tx2"/>
                </a:solidFill>
              </a:rPr>
              <a:t>based on a social network.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0A4DE-9C0C-4D7C-BA2C-38923F362C9B}"/>
              </a:ext>
            </a:extLst>
          </p:cNvPr>
          <p:cNvSpPr/>
          <p:nvPr/>
        </p:nvSpPr>
        <p:spPr>
          <a:xfrm>
            <a:off x="2509402" y="4195515"/>
            <a:ext cx="5676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WeCook</a:t>
            </a:r>
            <a:r>
              <a:rPr lang="en-US" sz="36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 </a:t>
            </a:r>
            <a:r>
              <a:rPr lang="en-US" sz="3600" b="1" dirty="0" err="1"/>
              <a:t>defenition</a:t>
            </a:r>
            <a:endParaRPr lang="en-US" sz="3600" b="1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607C6D-8B12-4A3A-9853-7F9C90A7D722}"/>
              </a:ext>
            </a:extLst>
          </p:cNvPr>
          <p:cNvSpPr/>
          <p:nvPr/>
        </p:nvSpPr>
        <p:spPr>
          <a:xfrm>
            <a:off x="2623702" y="4901407"/>
            <a:ext cx="556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project is based on the combination of two ideas.</a:t>
            </a:r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E6C792FE-4EFF-436C-B137-A993EC286985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5422479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7BED0-0727-4E00-8738-FE09583C4691}"/>
              </a:ext>
            </a:extLst>
          </p:cNvPr>
          <p:cNvSpPr txBox="1"/>
          <p:nvPr/>
        </p:nvSpPr>
        <p:spPr>
          <a:xfrm>
            <a:off x="10515600" y="5388893"/>
            <a:ext cx="62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 </a:t>
            </a:r>
            <a:r>
              <a:rPr lang="en-US" sz="3600" b="1" dirty="0"/>
              <a:t>cooking recipe </a:t>
            </a:r>
            <a:r>
              <a:rPr lang="en-US" sz="3600" dirty="0">
                <a:solidFill>
                  <a:schemeClr val="tx2"/>
                </a:solidFill>
              </a:rPr>
              <a:t>platform.</a:t>
            </a:r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D4824208-62A8-4490-A372-691547FE9EFE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6582271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A0C92-59B7-2715-5D13-1260F21E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247"/>
            <a:ext cx="11811000" cy="2012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7B2658-27F2-366E-4536-CAA2E1A3E508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5B1DF-27B4-82C7-BA8C-15A56CD4B5E1}"/>
              </a:ext>
            </a:extLst>
          </p:cNvPr>
          <p:cNvSpPr txBox="1"/>
          <p:nvPr/>
        </p:nvSpPr>
        <p:spPr>
          <a:xfrm>
            <a:off x="10515600" y="6556528"/>
            <a:ext cx="62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WeCook</a:t>
            </a:r>
            <a:r>
              <a:rPr lang="en-US" sz="3600" b="1" dirty="0"/>
              <a:t>!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EAD77FA-1D16-16CD-1A31-2021D29F4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3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10" grpId="0"/>
          <p:bldP spid="11" grpId="0"/>
          <p:bldP spid="14" grpId="0" animBg="1"/>
          <p:bldP spid="15" grpId="0"/>
          <p:bldP spid="17" grpId="0" animBg="1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10" grpId="0"/>
          <p:bldP spid="11" grpId="0"/>
          <p:bldP spid="14" grpId="0" animBg="1"/>
          <p:bldP spid="15" grpId="0"/>
          <p:bldP spid="17" grpId="0" animBg="1"/>
          <p:bldP spid="12" grpId="0"/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35ECE-EA1F-40B2-907B-D1F4BD8AE7C1}"/>
              </a:ext>
            </a:extLst>
          </p:cNvPr>
          <p:cNvSpPr txBox="1"/>
          <p:nvPr/>
        </p:nvSpPr>
        <p:spPr>
          <a:xfrm flipH="1">
            <a:off x="2271203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Users</a:t>
            </a:r>
            <a:endParaRPr lang="ru-RU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97BA-D7B1-45E6-8024-72DF829F81C5}"/>
              </a:ext>
            </a:extLst>
          </p:cNvPr>
          <p:cNvSpPr txBox="1"/>
          <p:nvPr/>
        </p:nvSpPr>
        <p:spPr>
          <a:xfrm flipH="1">
            <a:off x="2399251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Create User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Update User</a:t>
            </a:r>
          </a:p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9897A-2557-418A-9361-67F963E47299}"/>
              </a:ext>
            </a:extLst>
          </p:cNvPr>
          <p:cNvSpPr txBox="1"/>
          <p:nvPr/>
        </p:nvSpPr>
        <p:spPr>
          <a:xfrm flipH="1">
            <a:off x="6002235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Channels</a:t>
            </a:r>
            <a:endParaRPr lang="ru-RU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B9F16-52B5-4E11-8A51-76C27AC9DFED}"/>
              </a:ext>
            </a:extLst>
          </p:cNvPr>
          <p:cNvSpPr txBox="1"/>
          <p:nvPr/>
        </p:nvSpPr>
        <p:spPr>
          <a:xfrm flipH="1">
            <a:off x="6130283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Update Channel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Upload Videos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Subscribe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BC64-7319-4FB3-9680-FD87FC1476B2}"/>
              </a:ext>
            </a:extLst>
          </p:cNvPr>
          <p:cNvSpPr txBox="1"/>
          <p:nvPr/>
        </p:nvSpPr>
        <p:spPr>
          <a:xfrm flipH="1">
            <a:off x="9733267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Videos</a:t>
            </a:r>
            <a:endParaRPr lang="ru-RU" sz="3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AA717-E443-42BD-B917-A07584644434}"/>
              </a:ext>
            </a:extLst>
          </p:cNvPr>
          <p:cNvSpPr txBox="1"/>
          <p:nvPr/>
        </p:nvSpPr>
        <p:spPr>
          <a:xfrm flipH="1">
            <a:off x="9861315" y="5630644"/>
            <a:ext cx="2209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Search &amp; Watch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Like &amp; </a:t>
            </a:r>
            <a:r>
              <a:rPr lang="en-US" sz="2000" dirty="0" err="1">
                <a:solidFill>
                  <a:schemeClr val="tx2"/>
                </a:solidFill>
              </a:rPr>
              <a:t>Deslike</a:t>
            </a:r>
            <a:endParaRPr lang="en-US" sz="2000" dirty="0">
              <a:solidFill>
                <a:schemeClr val="tx2"/>
              </a:solidFill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Reviews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Recipes &amp; Macros</a:t>
            </a:r>
          </a:p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B214-FD8F-45B2-A3FC-85FFB56C497E}"/>
              </a:ext>
            </a:extLst>
          </p:cNvPr>
          <p:cNvSpPr txBox="1"/>
          <p:nvPr/>
        </p:nvSpPr>
        <p:spPr>
          <a:xfrm flipH="1">
            <a:off x="13502399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Messages</a:t>
            </a:r>
            <a:endParaRPr lang="ru-RU" sz="3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B66CF-3698-42C1-B621-3DDF1DD439AE}"/>
              </a:ext>
            </a:extLst>
          </p:cNvPr>
          <p:cNvSpPr txBox="1"/>
          <p:nvPr/>
        </p:nvSpPr>
        <p:spPr>
          <a:xfrm flipH="1">
            <a:off x="13630447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Notifications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Send Messages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Receive Messages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87C49E7C-1DF6-4AA5-9ADD-9A316964C23F}"/>
              </a:ext>
            </a:extLst>
          </p:cNvPr>
          <p:cNvSpPr/>
          <p:nvPr/>
        </p:nvSpPr>
        <p:spPr>
          <a:xfrm>
            <a:off x="2271203" y="3234490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4">
            <a:extLst>
              <a:ext uri="{FF2B5EF4-FFF2-40B4-BE49-F238E27FC236}">
                <a16:creationId xmlns:a16="http://schemas.microsoft.com/office/drawing/2014/main" id="{2D4B8E14-4049-47B2-89F7-BC2BBEBD303C}"/>
              </a:ext>
            </a:extLst>
          </p:cNvPr>
          <p:cNvSpPr/>
          <p:nvPr/>
        </p:nvSpPr>
        <p:spPr>
          <a:xfrm>
            <a:off x="6002235" y="3234490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0">
                <a:schemeClr val="tx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9E3F3849-96DA-421D-9DAF-358C850CCED3}"/>
              </a:ext>
            </a:extLst>
          </p:cNvPr>
          <p:cNvSpPr/>
          <p:nvPr/>
        </p:nvSpPr>
        <p:spPr>
          <a:xfrm>
            <a:off x="13464300" y="3234489"/>
            <a:ext cx="2531047" cy="3818021"/>
          </a:xfrm>
          <a:custGeom>
            <a:avLst/>
            <a:gdLst>
              <a:gd name="connsiteX0" fmla="*/ 2280088 w 2531047"/>
              <a:gd name="connsiteY0" fmla="*/ 0 h 3818021"/>
              <a:gd name="connsiteX1" fmla="*/ 261685 w 2531047"/>
              <a:gd name="connsiteY1" fmla="*/ 0 h 3818021"/>
              <a:gd name="connsiteX2" fmla="*/ 0 w 2531047"/>
              <a:gd name="connsiteY2" fmla="*/ 261685 h 3818021"/>
              <a:gd name="connsiteX3" fmla="*/ 0 w 2531047"/>
              <a:gd name="connsiteY3" fmla="*/ 3556337 h 3818021"/>
              <a:gd name="connsiteX4" fmla="*/ 261685 w 2531047"/>
              <a:gd name="connsiteY4" fmla="*/ 3818021 h 3818021"/>
              <a:gd name="connsiteX5" fmla="*/ 2282233 w 2531047"/>
              <a:gd name="connsiteY5" fmla="*/ 3818021 h 3818021"/>
              <a:gd name="connsiteX6" fmla="*/ 2543917 w 2531047"/>
              <a:gd name="connsiteY6" fmla="*/ 3556337 h 3818021"/>
              <a:gd name="connsiteX7" fmla="*/ 2543917 w 2531047"/>
              <a:gd name="connsiteY7" fmla="*/ 261685 h 3818021"/>
              <a:gd name="connsiteX8" fmla="*/ 2280088 w 2531047"/>
              <a:gd name="connsiteY8" fmla="*/ 0 h 3818021"/>
              <a:gd name="connsiteX9" fmla="*/ 2462409 w 2531047"/>
              <a:gd name="connsiteY9" fmla="*/ 3556337 h 3818021"/>
              <a:gd name="connsiteX10" fmla="*/ 2280088 w 2531047"/>
              <a:gd name="connsiteY10" fmla="*/ 3738658 h 3818021"/>
              <a:gd name="connsiteX11" fmla="*/ 261685 w 2531047"/>
              <a:gd name="connsiteY11" fmla="*/ 3738658 h 3818021"/>
              <a:gd name="connsiteX12" fmla="*/ 79363 w 2531047"/>
              <a:gd name="connsiteY12" fmla="*/ 3556337 h 3818021"/>
              <a:gd name="connsiteX13" fmla="*/ 79363 w 2531047"/>
              <a:gd name="connsiteY13" fmla="*/ 261685 h 3818021"/>
              <a:gd name="connsiteX14" fmla="*/ 261685 w 2531047"/>
              <a:gd name="connsiteY14" fmla="*/ 79363 h 3818021"/>
              <a:gd name="connsiteX15" fmla="*/ 2282233 w 2531047"/>
              <a:gd name="connsiteY15" fmla="*/ 79363 h 3818021"/>
              <a:gd name="connsiteX16" fmla="*/ 2464554 w 2531047"/>
              <a:gd name="connsiteY16" fmla="*/ 261685 h 3818021"/>
              <a:gd name="connsiteX17" fmla="*/ 2464554 w 2531047"/>
              <a:gd name="connsiteY17" fmla="*/ 3556337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1047" h="3818021">
                <a:moveTo>
                  <a:pt x="2280088" y="0"/>
                </a:move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3" y="3818021"/>
                </a:lnTo>
                <a:cubicBezTo>
                  <a:pt x="2425945" y="3818021"/>
                  <a:pt x="2543917" y="3700049"/>
                  <a:pt x="2543917" y="3556337"/>
                </a:cubicBezTo>
                <a:lnTo>
                  <a:pt x="2543917" y="261685"/>
                </a:lnTo>
                <a:cubicBezTo>
                  <a:pt x="2541772" y="117973"/>
                  <a:pt x="2425945" y="0"/>
                  <a:pt x="2280088" y="0"/>
                </a:cubicBezTo>
                <a:close/>
                <a:moveTo>
                  <a:pt x="2462409" y="3556337"/>
                </a:moveTo>
                <a:cubicBezTo>
                  <a:pt x="2462409" y="3657149"/>
                  <a:pt x="2380901" y="3738658"/>
                  <a:pt x="2280088" y="3738658"/>
                </a:cubicBezTo>
                <a:lnTo>
                  <a:pt x="261685" y="3738658"/>
                </a:lnTo>
                <a:cubicBezTo>
                  <a:pt x="160872" y="3738658"/>
                  <a:pt x="79363" y="3657149"/>
                  <a:pt x="79363" y="3556337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3" y="79363"/>
                </a:lnTo>
                <a:cubicBezTo>
                  <a:pt x="2383046" y="79363"/>
                  <a:pt x="2464554" y="160872"/>
                  <a:pt x="2464554" y="261685"/>
                </a:cubicBezTo>
                <a:lnTo>
                  <a:pt x="2464554" y="3556337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10000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F268-6A9B-545F-2590-0E3D7BA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95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E0566C-03BF-EA54-4D12-F23F53D78A19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Features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1DA840-332D-D53D-2EF8-53AF086DC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3822025"/>
            <a:ext cx="838200" cy="95794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C5BC8E7-12B9-B76F-CB01-DAAA2F010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600" y="3736784"/>
            <a:ext cx="1173582" cy="10431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E7F1E68-5E3B-F5C6-7B1F-032C8238E1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5600" y="3736784"/>
            <a:ext cx="1043184" cy="10431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FEE2ABC-E7C2-681F-0AA4-FB66779549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25600" y="3816582"/>
            <a:ext cx="1045951" cy="1045951"/>
          </a:xfrm>
          <a:prstGeom prst="rect">
            <a:avLst/>
          </a:prstGeom>
        </p:spPr>
      </p:pic>
      <p:sp>
        <p:nvSpPr>
          <p:cNvPr id="34" name="Graphic 3">
            <a:extLst>
              <a:ext uri="{FF2B5EF4-FFF2-40B4-BE49-F238E27FC236}">
                <a16:creationId xmlns:a16="http://schemas.microsoft.com/office/drawing/2014/main" id="{A645A919-01D5-5AA3-969B-DFFF7D29F545}"/>
              </a:ext>
            </a:extLst>
          </p:cNvPr>
          <p:cNvSpPr/>
          <p:nvPr/>
        </p:nvSpPr>
        <p:spPr>
          <a:xfrm>
            <a:off x="9666924" y="3234489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927B6FA-953E-FE36-EDEA-F27CA9D9A3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2" grpId="0"/>
          <p:bldP spid="13" grpId="0"/>
          <p:bldP spid="15" grpId="0"/>
          <p:bldP spid="16" grpId="0"/>
          <p:bldP spid="18" grpId="0"/>
          <p:bldP spid="19" grpId="0"/>
          <p:bldP spid="24" grpId="0" animBg="1"/>
          <p:bldP spid="25" grpId="0" animBg="1"/>
          <p:bldP spid="27" grpId="0" animBg="1"/>
          <p:bldP spid="7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2" grpId="0"/>
          <p:bldP spid="13" grpId="0"/>
          <p:bldP spid="15" grpId="0"/>
          <p:bldP spid="16" grpId="0"/>
          <p:bldP spid="18" grpId="0"/>
          <p:bldP spid="19" grpId="0"/>
          <p:bldP spid="24" grpId="0" animBg="1"/>
          <p:bldP spid="25" grpId="0" animBg="1"/>
          <p:bldP spid="27" grpId="0" animBg="1"/>
          <p:bldP spid="7" grpId="0"/>
          <p:bldP spid="3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51D014-0D8C-4380-8048-941A70E2BB02}"/>
              </a:ext>
            </a:extLst>
          </p:cNvPr>
          <p:cNvCxnSpPr>
            <a:cxnSpLocks/>
            <a:stCxn id="114" idx="7"/>
            <a:endCxn id="34" idx="2"/>
          </p:cNvCxnSpPr>
          <p:nvPr/>
        </p:nvCxnSpPr>
        <p:spPr>
          <a:xfrm flipV="1">
            <a:off x="4510794" y="4139065"/>
            <a:ext cx="1498034" cy="1018603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71965D-736B-4DA2-BC04-625CFF0193B6}"/>
              </a:ext>
            </a:extLst>
          </p:cNvPr>
          <p:cNvCxnSpPr>
            <a:cxnSpLocks/>
            <a:stCxn id="39" idx="1"/>
            <a:endCxn id="34" idx="5"/>
          </p:cNvCxnSpPr>
          <p:nvPr/>
        </p:nvCxnSpPr>
        <p:spPr>
          <a:xfrm flipH="1" flipV="1">
            <a:off x="7569806" y="4785643"/>
            <a:ext cx="1308616" cy="1202478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08F30-92F5-4D94-B15A-EF882AB5D013}"/>
              </a:ext>
            </a:extLst>
          </p:cNvPr>
          <p:cNvCxnSpPr>
            <a:cxnSpLocks/>
            <a:stCxn id="44" idx="1"/>
            <a:endCxn id="54" idx="5"/>
          </p:cNvCxnSpPr>
          <p:nvPr/>
        </p:nvCxnSpPr>
        <p:spPr>
          <a:xfrm flipH="1" flipV="1">
            <a:off x="12000378" y="4538077"/>
            <a:ext cx="1650432" cy="779813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E2F582-869A-4BFA-868D-82897D9084C4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10171578" y="4502573"/>
            <a:ext cx="661297" cy="1485548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F99EEB6-445A-48CF-A14D-31B649DA533F}"/>
              </a:ext>
            </a:extLst>
          </p:cNvPr>
          <p:cNvSpPr/>
          <p:nvPr/>
        </p:nvSpPr>
        <p:spPr>
          <a:xfrm>
            <a:off x="6008828" y="3224665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Freeform 431">
            <a:extLst>
              <a:ext uri="{FF2B5EF4-FFF2-40B4-BE49-F238E27FC236}">
                <a16:creationId xmlns:a16="http://schemas.microsoft.com/office/drawing/2014/main" id="{C5839CC8-C2DD-4868-A131-FBC73C3F7D97}"/>
              </a:ext>
            </a:extLst>
          </p:cNvPr>
          <p:cNvSpPr>
            <a:spLocks noEditPoints="1"/>
          </p:cNvSpPr>
          <p:nvPr/>
        </p:nvSpPr>
        <p:spPr bwMode="auto">
          <a:xfrm>
            <a:off x="6700768" y="3605665"/>
            <a:ext cx="447953" cy="556911"/>
          </a:xfrm>
          <a:custGeom>
            <a:avLst/>
            <a:gdLst>
              <a:gd name="T0" fmla="*/ 32 w 144"/>
              <a:gd name="T1" fmla="*/ 140 h 176"/>
              <a:gd name="T2" fmla="*/ 40 w 144"/>
              <a:gd name="T3" fmla="*/ 140 h 176"/>
              <a:gd name="T4" fmla="*/ 40 w 144"/>
              <a:gd name="T5" fmla="*/ 88 h 176"/>
              <a:gd name="T6" fmla="*/ 40 w 144"/>
              <a:gd name="T7" fmla="*/ 104 h 176"/>
              <a:gd name="T8" fmla="*/ 40 w 144"/>
              <a:gd name="T9" fmla="*/ 88 h 176"/>
              <a:gd name="T10" fmla="*/ 112 w 144"/>
              <a:gd name="T11" fmla="*/ 100 h 176"/>
              <a:gd name="T12" fmla="*/ 120 w 144"/>
              <a:gd name="T13" fmla="*/ 100 h 176"/>
              <a:gd name="T14" fmla="*/ 112 w 144"/>
              <a:gd name="T15" fmla="*/ 24 h 176"/>
              <a:gd name="T16" fmla="*/ 128 w 144"/>
              <a:gd name="T17" fmla="*/ 16 h 176"/>
              <a:gd name="T18" fmla="*/ 120 w 144"/>
              <a:gd name="T19" fmla="*/ 0 h 176"/>
              <a:gd name="T20" fmla="*/ 16 w 144"/>
              <a:gd name="T21" fmla="*/ 8 h 176"/>
              <a:gd name="T22" fmla="*/ 24 w 144"/>
              <a:gd name="T23" fmla="*/ 24 h 176"/>
              <a:gd name="T24" fmla="*/ 0 w 144"/>
              <a:gd name="T25" fmla="*/ 128 h 176"/>
              <a:gd name="T26" fmla="*/ 96 w 144"/>
              <a:gd name="T27" fmla="*/ 176 h 176"/>
              <a:gd name="T28" fmla="*/ 112 w 144"/>
              <a:gd name="T29" fmla="*/ 24 h 176"/>
              <a:gd name="T30" fmla="*/ 120 w 144"/>
              <a:gd name="T31" fmla="*/ 8 h 176"/>
              <a:gd name="T32" fmla="*/ 24 w 144"/>
              <a:gd name="T33" fmla="*/ 16 h 176"/>
              <a:gd name="T34" fmla="*/ 40 w 144"/>
              <a:gd name="T35" fmla="*/ 24 h 176"/>
              <a:gd name="T36" fmla="*/ 115 w 144"/>
              <a:gd name="T37" fmla="*/ 66 h 176"/>
              <a:gd name="T38" fmla="*/ 30 w 144"/>
              <a:gd name="T39" fmla="*/ 64 h 176"/>
              <a:gd name="T40" fmla="*/ 96 w 144"/>
              <a:gd name="T41" fmla="*/ 168 h 176"/>
              <a:gd name="T42" fmla="*/ 8 w 144"/>
              <a:gd name="T43" fmla="*/ 128 h 176"/>
              <a:gd name="T44" fmla="*/ 25 w 144"/>
              <a:gd name="T45" fmla="*/ 74 h 176"/>
              <a:gd name="T46" fmla="*/ 87 w 144"/>
              <a:gd name="T47" fmla="*/ 84 h 176"/>
              <a:gd name="T48" fmla="*/ 122 w 144"/>
              <a:gd name="T49" fmla="*/ 80 h 176"/>
              <a:gd name="T50" fmla="*/ 96 w 144"/>
              <a:gd name="T51" fmla="*/ 168 h 176"/>
              <a:gd name="T52" fmla="*/ 96 w 144"/>
              <a:gd name="T53" fmla="*/ 120 h 176"/>
              <a:gd name="T54" fmla="*/ 112 w 144"/>
              <a:gd name="T55" fmla="*/ 120 h 176"/>
              <a:gd name="T56" fmla="*/ 68 w 144"/>
              <a:gd name="T57" fmla="*/ 112 h 176"/>
              <a:gd name="T58" fmla="*/ 68 w 144"/>
              <a:gd name="T59" fmla="*/ 136 h 176"/>
              <a:gd name="T60" fmla="*/ 68 w 144"/>
              <a:gd name="T61" fmla="*/ 112 h 176"/>
              <a:gd name="T62" fmla="*/ 64 w 144"/>
              <a:gd name="T63" fmla="*/ 124 h 176"/>
              <a:gd name="T64" fmla="*/ 72 w 144"/>
              <a:gd name="T65" fmla="*/ 124 h 176"/>
              <a:gd name="T66" fmla="*/ 92 w 144"/>
              <a:gd name="T67" fmla="*/ 152 h 176"/>
              <a:gd name="T68" fmla="*/ 92 w 144"/>
              <a:gd name="T69" fmla="*/ 160 h 176"/>
              <a:gd name="T70" fmla="*/ 92 w 144"/>
              <a:gd name="T7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" h="176">
                <a:moveTo>
                  <a:pt x="36" y="136"/>
                </a:moveTo>
                <a:cubicBezTo>
                  <a:pt x="34" y="136"/>
                  <a:pt x="32" y="138"/>
                  <a:pt x="32" y="140"/>
                </a:cubicBezTo>
                <a:cubicBezTo>
                  <a:pt x="32" y="142"/>
                  <a:pt x="34" y="144"/>
                  <a:pt x="36" y="144"/>
                </a:cubicBezTo>
                <a:cubicBezTo>
                  <a:pt x="38" y="144"/>
                  <a:pt x="40" y="142"/>
                  <a:pt x="40" y="140"/>
                </a:cubicBezTo>
                <a:cubicBezTo>
                  <a:pt x="40" y="138"/>
                  <a:pt x="38" y="136"/>
                  <a:pt x="36" y="136"/>
                </a:cubicBezTo>
                <a:moveTo>
                  <a:pt x="40" y="88"/>
                </a:moveTo>
                <a:cubicBezTo>
                  <a:pt x="36" y="88"/>
                  <a:pt x="32" y="92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cubicBezTo>
                  <a:pt x="44" y="104"/>
                  <a:pt x="48" y="100"/>
                  <a:pt x="48" y="96"/>
                </a:cubicBezTo>
                <a:cubicBezTo>
                  <a:pt x="48" y="92"/>
                  <a:pt x="44" y="88"/>
                  <a:pt x="40" y="88"/>
                </a:cubicBezTo>
                <a:moveTo>
                  <a:pt x="116" y="96"/>
                </a:moveTo>
                <a:cubicBezTo>
                  <a:pt x="114" y="96"/>
                  <a:pt x="112" y="98"/>
                  <a:pt x="112" y="100"/>
                </a:cubicBezTo>
                <a:cubicBezTo>
                  <a:pt x="112" y="102"/>
                  <a:pt x="114" y="104"/>
                  <a:pt x="116" y="104"/>
                </a:cubicBezTo>
                <a:cubicBezTo>
                  <a:pt x="118" y="104"/>
                  <a:pt x="120" y="102"/>
                  <a:pt x="120" y="100"/>
                </a:cubicBezTo>
                <a:cubicBezTo>
                  <a:pt x="120" y="98"/>
                  <a:pt x="118" y="96"/>
                  <a:pt x="116" y="96"/>
                </a:cubicBezTo>
                <a:moveTo>
                  <a:pt x="112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4" y="24"/>
                  <a:pt x="128" y="20"/>
                  <a:pt x="128" y="16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4"/>
                  <a:pt x="124" y="0"/>
                  <a:pt x="12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20"/>
                  <a:pt x="20" y="24"/>
                  <a:pt x="24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29" y="73"/>
                  <a:pt x="0" y="82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23" y="176"/>
                  <a:pt x="144" y="155"/>
                  <a:pt x="144" y="128"/>
                </a:cubicBezTo>
                <a:cubicBezTo>
                  <a:pt x="144" y="82"/>
                  <a:pt x="115" y="73"/>
                  <a:pt x="112" y="24"/>
                </a:cubicBezTo>
                <a:moveTo>
                  <a:pt x="24" y="8"/>
                </a:moveTo>
                <a:cubicBezTo>
                  <a:pt x="120" y="8"/>
                  <a:pt x="120" y="8"/>
                  <a:pt x="120" y="8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24" y="16"/>
                  <a:pt x="24" y="16"/>
                  <a:pt x="24" y="16"/>
                </a:cubicBezTo>
                <a:lnTo>
                  <a:pt x="24" y="8"/>
                </a:lnTo>
                <a:close/>
                <a:moveTo>
                  <a:pt x="40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5" y="42"/>
                  <a:pt x="110" y="55"/>
                  <a:pt x="115" y="66"/>
                </a:cubicBezTo>
                <a:cubicBezTo>
                  <a:pt x="109" y="71"/>
                  <a:pt x="90" y="83"/>
                  <a:pt x="69" y="71"/>
                </a:cubicBezTo>
                <a:cubicBezTo>
                  <a:pt x="53" y="62"/>
                  <a:pt x="39" y="63"/>
                  <a:pt x="30" y="64"/>
                </a:cubicBezTo>
                <a:cubicBezTo>
                  <a:pt x="35" y="54"/>
                  <a:pt x="39" y="41"/>
                  <a:pt x="40" y="24"/>
                </a:cubicBezTo>
                <a:moveTo>
                  <a:pt x="96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26" y="168"/>
                  <a:pt x="8" y="150"/>
                  <a:pt x="8" y="128"/>
                </a:cubicBezTo>
                <a:cubicBezTo>
                  <a:pt x="8" y="107"/>
                  <a:pt x="15" y="95"/>
                  <a:pt x="22" y="80"/>
                </a:cubicBezTo>
                <a:cubicBezTo>
                  <a:pt x="23" y="79"/>
                  <a:pt x="24" y="77"/>
                  <a:pt x="25" y="74"/>
                </a:cubicBezTo>
                <a:cubicBezTo>
                  <a:pt x="26" y="74"/>
                  <a:pt x="43" y="65"/>
                  <a:pt x="65" y="78"/>
                </a:cubicBezTo>
                <a:cubicBezTo>
                  <a:pt x="73" y="83"/>
                  <a:pt x="80" y="84"/>
                  <a:pt x="87" y="84"/>
                </a:cubicBezTo>
                <a:cubicBezTo>
                  <a:pt x="101" y="84"/>
                  <a:pt x="112" y="78"/>
                  <a:pt x="118" y="73"/>
                </a:cubicBezTo>
                <a:cubicBezTo>
                  <a:pt x="119" y="76"/>
                  <a:pt x="121" y="78"/>
                  <a:pt x="122" y="80"/>
                </a:cubicBezTo>
                <a:cubicBezTo>
                  <a:pt x="129" y="95"/>
                  <a:pt x="136" y="107"/>
                  <a:pt x="136" y="128"/>
                </a:cubicBezTo>
                <a:cubicBezTo>
                  <a:pt x="136" y="150"/>
                  <a:pt x="118" y="168"/>
                  <a:pt x="96" y="168"/>
                </a:cubicBezTo>
                <a:moveTo>
                  <a:pt x="104" y="112"/>
                </a:moveTo>
                <a:cubicBezTo>
                  <a:pt x="100" y="112"/>
                  <a:pt x="96" y="116"/>
                  <a:pt x="96" y="120"/>
                </a:cubicBezTo>
                <a:cubicBezTo>
                  <a:pt x="96" y="124"/>
                  <a:pt x="100" y="128"/>
                  <a:pt x="104" y="128"/>
                </a:cubicBezTo>
                <a:cubicBezTo>
                  <a:pt x="108" y="128"/>
                  <a:pt x="112" y="124"/>
                  <a:pt x="112" y="120"/>
                </a:cubicBezTo>
                <a:cubicBezTo>
                  <a:pt x="112" y="116"/>
                  <a:pt x="108" y="112"/>
                  <a:pt x="104" y="112"/>
                </a:cubicBezTo>
                <a:moveTo>
                  <a:pt x="68" y="112"/>
                </a:moveTo>
                <a:cubicBezTo>
                  <a:pt x="61" y="112"/>
                  <a:pt x="56" y="117"/>
                  <a:pt x="56" y="124"/>
                </a:cubicBezTo>
                <a:cubicBezTo>
                  <a:pt x="56" y="131"/>
                  <a:pt x="61" y="136"/>
                  <a:pt x="68" y="136"/>
                </a:cubicBezTo>
                <a:cubicBezTo>
                  <a:pt x="75" y="136"/>
                  <a:pt x="80" y="131"/>
                  <a:pt x="80" y="124"/>
                </a:cubicBezTo>
                <a:cubicBezTo>
                  <a:pt x="80" y="117"/>
                  <a:pt x="75" y="112"/>
                  <a:pt x="68" y="112"/>
                </a:cubicBezTo>
                <a:moveTo>
                  <a:pt x="68" y="128"/>
                </a:moveTo>
                <a:cubicBezTo>
                  <a:pt x="66" y="128"/>
                  <a:pt x="64" y="126"/>
                  <a:pt x="64" y="124"/>
                </a:cubicBezTo>
                <a:cubicBezTo>
                  <a:pt x="64" y="122"/>
                  <a:pt x="66" y="120"/>
                  <a:pt x="68" y="120"/>
                </a:cubicBezTo>
                <a:cubicBezTo>
                  <a:pt x="70" y="120"/>
                  <a:pt x="72" y="122"/>
                  <a:pt x="72" y="124"/>
                </a:cubicBezTo>
                <a:cubicBezTo>
                  <a:pt x="72" y="126"/>
                  <a:pt x="70" y="128"/>
                  <a:pt x="68" y="128"/>
                </a:cubicBezTo>
                <a:moveTo>
                  <a:pt x="92" y="152"/>
                </a:moveTo>
                <a:cubicBezTo>
                  <a:pt x="90" y="152"/>
                  <a:pt x="88" y="154"/>
                  <a:pt x="88" y="156"/>
                </a:cubicBezTo>
                <a:cubicBezTo>
                  <a:pt x="88" y="158"/>
                  <a:pt x="90" y="160"/>
                  <a:pt x="92" y="160"/>
                </a:cubicBezTo>
                <a:cubicBezTo>
                  <a:pt x="94" y="160"/>
                  <a:pt x="96" y="158"/>
                  <a:pt x="96" y="156"/>
                </a:cubicBezTo>
                <a:cubicBezTo>
                  <a:pt x="96" y="154"/>
                  <a:pt x="94" y="152"/>
                  <a:pt x="92" y="152"/>
                </a:cubicBezTo>
              </a:path>
            </a:pathLst>
          </a:custGeom>
          <a:solidFill>
            <a:srgbClr val="8C8C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DEE635-26E9-4FD6-88F2-0013A07D1422}"/>
              </a:ext>
            </a:extLst>
          </p:cNvPr>
          <p:cNvSpPr/>
          <p:nvPr/>
        </p:nvSpPr>
        <p:spPr>
          <a:xfrm>
            <a:off x="6008827" y="4326517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Cloudinary</a:t>
            </a:r>
            <a:endParaRPr lang="en-US" sz="20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D08792-34A5-4C0C-BB85-70131150BA4A}"/>
              </a:ext>
            </a:extLst>
          </p:cNvPr>
          <p:cNvSpPr/>
          <p:nvPr/>
        </p:nvSpPr>
        <p:spPr>
          <a:xfrm>
            <a:off x="8610600" y="5720299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E0C596-C714-4E7B-A3FF-233757CD51D4}"/>
              </a:ext>
            </a:extLst>
          </p:cNvPr>
          <p:cNvSpPr/>
          <p:nvPr/>
        </p:nvSpPr>
        <p:spPr>
          <a:xfrm>
            <a:off x="8610599" y="682215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Fat Secret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FB1E429-1E51-4840-9C7C-B8A1B6CF29AF}"/>
              </a:ext>
            </a:extLst>
          </p:cNvPr>
          <p:cNvSpPr/>
          <p:nvPr/>
        </p:nvSpPr>
        <p:spPr>
          <a:xfrm>
            <a:off x="13382988" y="5050068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C0A3E6-7EE3-4B75-9A45-6632D1F7C69A}"/>
              </a:ext>
            </a:extLst>
          </p:cNvPr>
          <p:cNvSpPr/>
          <p:nvPr/>
        </p:nvSpPr>
        <p:spPr>
          <a:xfrm>
            <a:off x="13382987" y="615192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Cyclic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80784B0-3D85-4A19-B0C3-69C9229D98DA}"/>
              </a:ext>
            </a:extLst>
          </p:cNvPr>
          <p:cNvSpPr/>
          <p:nvPr/>
        </p:nvSpPr>
        <p:spPr>
          <a:xfrm>
            <a:off x="10439400" y="2977099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F6C2FA-5D24-4936-91B5-2A8BA279D0BD}"/>
              </a:ext>
            </a:extLst>
          </p:cNvPr>
          <p:cNvSpPr/>
          <p:nvPr/>
        </p:nvSpPr>
        <p:spPr>
          <a:xfrm>
            <a:off x="10439399" y="407895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Atlas</a:t>
            </a:r>
          </a:p>
        </p:txBody>
      </p:sp>
      <p:sp>
        <p:nvSpPr>
          <p:cNvPr id="56" name="Freeform 39">
            <a:extLst>
              <a:ext uri="{FF2B5EF4-FFF2-40B4-BE49-F238E27FC236}">
                <a16:creationId xmlns:a16="http://schemas.microsoft.com/office/drawing/2014/main" id="{B3764940-B8AF-4D5F-8CA4-49F6EA642057}"/>
              </a:ext>
            </a:extLst>
          </p:cNvPr>
          <p:cNvSpPr>
            <a:spLocks noEditPoints="1"/>
          </p:cNvSpPr>
          <p:nvPr/>
        </p:nvSpPr>
        <p:spPr bwMode="auto">
          <a:xfrm>
            <a:off x="9252466" y="6200589"/>
            <a:ext cx="569504" cy="569504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61" name="Freeform 54">
            <a:extLst>
              <a:ext uri="{FF2B5EF4-FFF2-40B4-BE49-F238E27FC236}">
                <a16:creationId xmlns:a16="http://schemas.microsoft.com/office/drawing/2014/main" id="{31666C1A-C958-4843-99DF-DADD1F858340}"/>
              </a:ext>
            </a:extLst>
          </p:cNvPr>
          <p:cNvSpPr>
            <a:spLocks noEditPoints="1"/>
          </p:cNvSpPr>
          <p:nvPr/>
        </p:nvSpPr>
        <p:spPr bwMode="auto">
          <a:xfrm>
            <a:off x="13958725" y="5576140"/>
            <a:ext cx="677323" cy="556911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BCDB0-E989-3C0E-82EC-AC5B3A7D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586"/>
            <a:ext cx="18288000" cy="685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FF41DE-6F5B-A8D9-150A-1FD0DA5B3533}"/>
              </a:ext>
            </a:extLst>
          </p:cNvPr>
          <p:cNvSpPr/>
          <p:nvPr/>
        </p:nvSpPr>
        <p:spPr>
          <a:xfrm>
            <a:off x="2590800" y="650713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b="1" dirty="0"/>
              <a:t>Technologies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54476D-A725-05F6-AC51-F31FA7DC997E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2845631" y="6718646"/>
            <a:ext cx="1018585" cy="84427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29931D-B20D-5CAC-D43B-B70EF1F9E655}"/>
              </a:ext>
            </a:extLst>
          </p:cNvPr>
          <p:cNvSpPr txBox="1"/>
          <p:nvPr/>
        </p:nvSpPr>
        <p:spPr>
          <a:xfrm>
            <a:off x="1804930" y="7599295"/>
            <a:ext cx="101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Login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75B84-114D-718E-BE15-A1E2A68CA7C7}"/>
              </a:ext>
            </a:extLst>
          </p:cNvPr>
          <p:cNvSpPr txBox="1"/>
          <p:nvPr/>
        </p:nvSpPr>
        <p:spPr>
          <a:xfrm>
            <a:off x="3864216" y="7570381"/>
            <a:ext cx="2222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Register</a:t>
            </a:r>
            <a:endParaRPr lang="ru-RU" sz="2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F622E4-AAB4-D5B0-D656-5DEE1CCD661B}"/>
              </a:ext>
            </a:extLst>
          </p:cNvPr>
          <p:cNvCxnSpPr>
            <a:cxnSpLocks/>
            <a:endCxn id="114" idx="4"/>
          </p:cNvCxnSpPr>
          <p:nvPr/>
        </p:nvCxnSpPr>
        <p:spPr>
          <a:xfrm flipH="1" flipV="1">
            <a:off x="3864216" y="6718646"/>
            <a:ext cx="1258574" cy="760177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1D5B0F-2B58-63B3-5571-5CB6E680A4BF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858156" y="6718646"/>
            <a:ext cx="6060" cy="110588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5010FA-FB85-523B-67CD-5BC20165BA5B}"/>
              </a:ext>
            </a:extLst>
          </p:cNvPr>
          <p:cNvSpPr txBox="1"/>
          <p:nvPr/>
        </p:nvSpPr>
        <p:spPr>
          <a:xfrm>
            <a:off x="3076212" y="8093601"/>
            <a:ext cx="1538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Sessions</a:t>
            </a:r>
            <a:endParaRPr lang="ru-RU" sz="28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C932BE-C633-E597-2F99-EA9E4ADCFC2A}"/>
              </a:ext>
            </a:extLst>
          </p:cNvPr>
          <p:cNvCxnSpPr>
            <a:cxnSpLocks/>
          </p:cNvCxnSpPr>
          <p:nvPr/>
        </p:nvCxnSpPr>
        <p:spPr>
          <a:xfrm flipH="1" flipV="1">
            <a:off x="6277875" y="2385630"/>
            <a:ext cx="599856" cy="814520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42F68C-8F2C-7D3C-55B6-1475DDCF6E18}"/>
              </a:ext>
            </a:extLst>
          </p:cNvPr>
          <p:cNvCxnSpPr>
            <a:cxnSpLocks/>
          </p:cNvCxnSpPr>
          <p:nvPr/>
        </p:nvCxnSpPr>
        <p:spPr>
          <a:xfrm flipV="1">
            <a:off x="6905253" y="2359165"/>
            <a:ext cx="703774" cy="846161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43C24E6-0911-B933-FAFB-5FE2D0371832}"/>
              </a:ext>
            </a:extLst>
          </p:cNvPr>
          <p:cNvSpPr txBox="1"/>
          <p:nvPr/>
        </p:nvSpPr>
        <p:spPr>
          <a:xfrm>
            <a:off x="3739961" y="2058792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Upload Images</a:t>
            </a:r>
            <a:endParaRPr lang="ru-RU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18E3EA-4F9C-5433-CFEF-197A8BC190BE}"/>
              </a:ext>
            </a:extLst>
          </p:cNvPr>
          <p:cNvSpPr txBox="1"/>
          <p:nvPr/>
        </p:nvSpPr>
        <p:spPr>
          <a:xfrm>
            <a:off x="7325244" y="1913261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Upload Videos</a:t>
            </a:r>
            <a:endParaRPr lang="ru-RU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E6AAD7-3BCE-D317-461E-49094691DCAC}"/>
              </a:ext>
            </a:extLst>
          </p:cNvPr>
          <p:cNvSpPr txBox="1"/>
          <p:nvPr/>
        </p:nvSpPr>
        <p:spPr>
          <a:xfrm>
            <a:off x="6714564" y="8301908"/>
            <a:ext cx="4833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Get the Macros of ingredients</a:t>
            </a:r>
            <a:endParaRPr lang="ru-RU" sz="2800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2A16BB-EA4E-60EE-F9ED-1B037C753E1B}"/>
              </a:ext>
            </a:extLst>
          </p:cNvPr>
          <p:cNvCxnSpPr>
            <a:cxnSpLocks/>
            <a:stCxn id="78" idx="0"/>
            <a:endCxn id="39" idx="4"/>
          </p:cNvCxnSpPr>
          <p:nvPr/>
        </p:nvCxnSpPr>
        <p:spPr>
          <a:xfrm flipV="1">
            <a:off x="9131523" y="7549099"/>
            <a:ext cx="393477" cy="752809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3E95C5C-9295-754C-D291-AF0EECB273CB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11353800" y="2307356"/>
            <a:ext cx="1269799" cy="669743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97">
            <a:extLst>
              <a:ext uri="{FF2B5EF4-FFF2-40B4-BE49-F238E27FC236}">
                <a16:creationId xmlns:a16="http://schemas.microsoft.com/office/drawing/2014/main" id="{3D104C2A-962C-E4CD-D29A-37FAD15B91FF}"/>
              </a:ext>
            </a:extLst>
          </p:cNvPr>
          <p:cNvSpPr>
            <a:spLocks noEditPoints="1"/>
          </p:cNvSpPr>
          <p:nvPr/>
        </p:nvSpPr>
        <p:spPr bwMode="auto">
          <a:xfrm>
            <a:off x="11024047" y="3377881"/>
            <a:ext cx="659505" cy="556911"/>
          </a:xfrm>
          <a:custGeom>
            <a:avLst/>
            <a:gdLst>
              <a:gd name="T0" fmla="*/ 0 w 176"/>
              <a:gd name="T1" fmla="*/ 128 h 144"/>
              <a:gd name="T2" fmla="*/ 32 w 176"/>
              <a:gd name="T3" fmla="*/ 128 h 144"/>
              <a:gd name="T4" fmla="*/ 16 w 176"/>
              <a:gd name="T5" fmla="*/ 136 h 144"/>
              <a:gd name="T6" fmla="*/ 16 w 176"/>
              <a:gd name="T7" fmla="*/ 120 h 144"/>
              <a:gd name="T8" fmla="*/ 16 w 176"/>
              <a:gd name="T9" fmla="*/ 136 h 144"/>
              <a:gd name="T10" fmla="*/ 160 w 176"/>
              <a:gd name="T11" fmla="*/ 32 h 144"/>
              <a:gd name="T12" fmla="*/ 160 w 176"/>
              <a:gd name="T13" fmla="*/ 0 h 144"/>
              <a:gd name="T14" fmla="*/ 48 w 176"/>
              <a:gd name="T15" fmla="*/ 16 h 144"/>
              <a:gd name="T16" fmla="*/ 64 w 176"/>
              <a:gd name="T17" fmla="*/ 8 h 144"/>
              <a:gd name="T18" fmla="*/ 168 w 176"/>
              <a:gd name="T19" fmla="*/ 16 h 144"/>
              <a:gd name="T20" fmla="*/ 64 w 176"/>
              <a:gd name="T21" fmla="*/ 24 h 144"/>
              <a:gd name="T22" fmla="*/ 64 w 176"/>
              <a:gd name="T23" fmla="*/ 8 h 144"/>
              <a:gd name="T24" fmla="*/ 64 w 176"/>
              <a:gd name="T25" fmla="*/ 112 h 144"/>
              <a:gd name="T26" fmla="*/ 64 w 176"/>
              <a:gd name="T27" fmla="*/ 144 h 144"/>
              <a:gd name="T28" fmla="*/ 176 w 176"/>
              <a:gd name="T29" fmla="*/ 128 h 144"/>
              <a:gd name="T30" fmla="*/ 160 w 176"/>
              <a:gd name="T31" fmla="*/ 136 h 144"/>
              <a:gd name="T32" fmla="*/ 56 w 176"/>
              <a:gd name="T33" fmla="*/ 128 h 144"/>
              <a:gd name="T34" fmla="*/ 160 w 176"/>
              <a:gd name="T35" fmla="*/ 120 h 144"/>
              <a:gd name="T36" fmla="*/ 160 w 176"/>
              <a:gd name="T37" fmla="*/ 136 h 144"/>
              <a:gd name="T38" fmla="*/ 64 w 176"/>
              <a:gd name="T39" fmla="*/ 56 h 144"/>
              <a:gd name="T40" fmla="*/ 64 w 176"/>
              <a:gd name="T41" fmla="*/ 88 h 144"/>
              <a:gd name="T42" fmla="*/ 176 w 176"/>
              <a:gd name="T43" fmla="*/ 72 h 144"/>
              <a:gd name="T44" fmla="*/ 160 w 176"/>
              <a:gd name="T45" fmla="*/ 80 h 144"/>
              <a:gd name="T46" fmla="*/ 56 w 176"/>
              <a:gd name="T47" fmla="*/ 72 h 144"/>
              <a:gd name="T48" fmla="*/ 160 w 176"/>
              <a:gd name="T49" fmla="*/ 64 h 144"/>
              <a:gd name="T50" fmla="*/ 160 w 176"/>
              <a:gd name="T51" fmla="*/ 80 h 144"/>
              <a:gd name="T52" fmla="*/ 0 w 176"/>
              <a:gd name="T53" fmla="*/ 72 h 144"/>
              <a:gd name="T54" fmla="*/ 32 w 176"/>
              <a:gd name="T55" fmla="*/ 72 h 144"/>
              <a:gd name="T56" fmla="*/ 16 w 176"/>
              <a:gd name="T57" fmla="*/ 80 h 144"/>
              <a:gd name="T58" fmla="*/ 16 w 176"/>
              <a:gd name="T59" fmla="*/ 64 h 144"/>
              <a:gd name="T60" fmla="*/ 16 w 176"/>
              <a:gd name="T61" fmla="*/ 80 h 144"/>
              <a:gd name="T62" fmla="*/ 0 w 176"/>
              <a:gd name="T63" fmla="*/ 16 h 144"/>
              <a:gd name="T64" fmla="*/ 32 w 176"/>
              <a:gd name="T65" fmla="*/ 16 h 144"/>
              <a:gd name="T66" fmla="*/ 16 w 176"/>
              <a:gd name="T67" fmla="*/ 24 h 144"/>
              <a:gd name="T68" fmla="*/ 16 w 176"/>
              <a:gd name="T69" fmla="*/ 8 h 144"/>
              <a:gd name="T70" fmla="*/ 16 w 176"/>
              <a:gd name="T71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44">
                <a:moveTo>
                  <a:pt x="16" y="112"/>
                </a:moveTo>
                <a:cubicBezTo>
                  <a:pt x="7" y="112"/>
                  <a:pt x="0" y="119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25" y="144"/>
                  <a:pt x="32" y="137"/>
                  <a:pt x="32" y="128"/>
                </a:cubicBezTo>
                <a:cubicBezTo>
                  <a:pt x="32" y="119"/>
                  <a:pt x="25" y="112"/>
                  <a:pt x="16" y="112"/>
                </a:cubicBezTo>
                <a:moveTo>
                  <a:pt x="16" y="136"/>
                </a:moveTo>
                <a:cubicBezTo>
                  <a:pt x="12" y="136"/>
                  <a:pt x="8" y="132"/>
                  <a:pt x="8" y="128"/>
                </a:cubicBezTo>
                <a:cubicBezTo>
                  <a:pt x="8" y="124"/>
                  <a:pt x="12" y="120"/>
                  <a:pt x="16" y="120"/>
                </a:cubicBezTo>
                <a:cubicBezTo>
                  <a:pt x="20" y="120"/>
                  <a:pt x="24" y="124"/>
                  <a:pt x="24" y="128"/>
                </a:cubicBezTo>
                <a:cubicBezTo>
                  <a:pt x="24" y="132"/>
                  <a:pt x="20" y="136"/>
                  <a:pt x="16" y="136"/>
                </a:cubicBezTo>
                <a:moveTo>
                  <a:pt x="64" y="32"/>
                </a:moveTo>
                <a:cubicBezTo>
                  <a:pt x="160" y="32"/>
                  <a:pt x="160" y="32"/>
                  <a:pt x="160" y="32"/>
                </a:cubicBezTo>
                <a:cubicBezTo>
                  <a:pt x="169" y="32"/>
                  <a:pt x="176" y="25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25"/>
                  <a:pt x="55" y="32"/>
                  <a:pt x="64" y="32"/>
                </a:cubicBezTo>
                <a:moveTo>
                  <a:pt x="64" y="8"/>
                </a:move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20"/>
                  <a:pt x="164" y="24"/>
                  <a:pt x="16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0" y="24"/>
                  <a:pt x="56" y="20"/>
                  <a:pt x="56" y="16"/>
                </a:cubicBezTo>
                <a:cubicBezTo>
                  <a:pt x="56" y="12"/>
                  <a:pt x="60" y="8"/>
                  <a:pt x="64" y="8"/>
                </a:cubicBezTo>
                <a:moveTo>
                  <a:pt x="160" y="112"/>
                </a:moveTo>
                <a:cubicBezTo>
                  <a:pt x="64" y="112"/>
                  <a:pt x="64" y="112"/>
                  <a:pt x="64" y="112"/>
                </a:cubicBezTo>
                <a:cubicBezTo>
                  <a:pt x="55" y="112"/>
                  <a:pt x="48" y="119"/>
                  <a:pt x="48" y="128"/>
                </a:cubicBezTo>
                <a:cubicBezTo>
                  <a:pt x="48" y="137"/>
                  <a:pt x="55" y="144"/>
                  <a:pt x="64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19"/>
                  <a:pt x="169" y="112"/>
                  <a:pt x="160" y="112"/>
                </a:cubicBezTo>
                <a:moveTo>
                  <a:pt x="160" y="136"/>
                </a:moveTo>
                <a:cubicBezTo>
                  <a:pt x="64" y="136"/>
                  <a:pt x="64" y="136"/>
                  <a:pt x="64" y="136"/>
                </a:cubicBezTo>
                <a:cubicBezTo>
                  <a:pt x="60" y="136"/>
                  <a:pt x="56" y="132"/>
                  <a:pt x="56" y="128"/>
                </a:cubicBezTo>
                <a:cubicBezTo>
                  <a:pt x="56" y="124"/>
                  <a:pt x="60" y="120"/>
                  <a:pt x="64" y="120"/>
                </a:cubicBezTo>
                <a:cubicBezTo>
                  <a:pt x="160" y="120"/>
                  <a:pt x="160" y="120"/>
                  <a:pt x="160" y="120"/>
                </a:cubicBezTo>
                <a:cubicBezTo>
                  <a:pt x="164" y="120"/>
                  <a:pt x="168" y="124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moveTo>
                  <a:pt x="160" y="56"/>
                </a:moveTo>
                <a:cubicBezTo>
                  <a:pt x="64" y="56"/>
                  <a:pt x="64" y="56"/>
                  <a:pt x="64" y="56"/>
                </a:cubicBezTo>
                <a:cubicBezTo>
                  <a:pt x="55" y="56"/>
                  <a:pt x="48" y="63"/>
                  <a:pt x="48" y="72"/>
                </a:cubicBezTo>
                <a:cubicBezTo>
                  <a:pt x="48" y="81"/>
                  <a:pt x="55" y="88"/>
                  <a:pt x="64" y="88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9" y="88"/>
                  <a:pt x="176" y="81"/>
                  <a:pt x="176" y="72"/>
                </a:cubicBezTo>
                <a:cubicBezTo>
                  <a:pt x="176" y="63"/>
                  <a:pt x="169" y="56"/>
                  <a:pt x="160" y="56"/>
                </a:cubicBezTo>
                <a:moveTo>
                  <a:pt x="160" y="80"/>
                </a:moveTo>
                <a:cubicBezTo>
                  <a:pt x="64" y="80"/>
                  <a:pt x="64" y="80"/>
                  <a:pt x="64" y="80"/>
                </a:cubicBezTo>
                <a:cubicBezTo>
                  <a:pt x="60" y="80"/>
                  <a:pt x="56" y="76"/>
                  <a:pt x="56" y="72"/>
                </a:cubicBezTo>
                <a:cubicBezTo>
                  <a:pt x="56" y="68"/>
                  <a:pt x="60" y="64"/>
                  <a:pt x="64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4" y="64"/>
                  <a:pt x="168" y="68"/>
                  <a:pt x="168" y="72"/>
                </a:cubicBezTo>
                <a:cubicBezTo>
                  <a:pt x="168" y="76"/>
                  <a:pt x="164" y="80"/>
                  <a:pt x="160" y="80"/>
                </a:cubicBezTo>
                <a:moveTo>
                  <a:pt x="16" y="56"/>
                </a:moveTo>
                <a:cubicBezTo>
                  <a:pt x="7" y="56"/>
                  <a:pt x="0" y="63"/>
                  <a:pt x="0" y="72"/>
                </a:cubicBezTo>
                <a:cubicBezTo>
                  <a:pt x="0" y="81"/>
                  <a:pt x="7" y="88"/>
                  <a:pt x="16" y="88"/>
                </a:cubicBezTo>
                <a:cubicBezTo>
                  <a:pt x="25" y="88"/>
                  <a:pt x="32" y="81"/>
                  <a:pt x="32" y="72"/>
                </a:cubicBezTo>
                <a:cubicBezTo>
                  <a:pt x="32" y="63"/>
                  <a:pt x="25" y="56"/>
                  <a:pt x="16" y="56"/>
                </a:cubicBezTo>
                <a:moveTo>
                  <a:pt x="16" y="80"/>
                </a:moveTo>
                <a:cubicBezTo>
                  <a:pt x="12" y="80"/>
                  <a:pt x="8" y="76"/>
                  <a:pt x="8" y="72"/>
                </a:cubicBezTo>
                <a:cubicBezTo>
                  <a:pt x="8" y="68"/>
                  <a:pt x="12" y="64"/>
                  <a:pt x="16" y="64"/>
                </a:cubicBezTo>
                <a:cubicBezTo>
                  <a:pt x="20" y="64"/>
                  <a:pt x="24" y="68"/>
                  <a:pt x="24" y="72"/>
                </a:cubicBezTo>
                <a:cubicBezTo>
                  <a:pt x="24" y="76"/>
                  <a:pt x="20" y="80"/>
                  <a:pt x="16" y="80"/>
                </a:cubicBezTo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moveTo>
                  <a:pt x="16" y="24"/>
                </a:moveTo>
                <a:cubicBezTo>
                  <a:pt x="12" y="24"/>
                  <a:pt x="8" y="20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cubicBezTo>
                  <a:pt x="24" y="20"/>
                  <a:pt x="20" y="24"/>
                  <a:pt x="16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E54C2B-C6E1-3A5D-F824-6FC2C55A2261}"/>
              </a:ext>
            </a:extLst>
          </p:cNvPr>
          <p:cNvSpPr txBox="1"/>
          <p:nvPr/>
        </p:nvSpPr>
        <p:spPr>
          <a:xfrm>
            <a:off x="11870815" y="1936274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Database</a:t>
            </a:r>
            <a:endParaRPr lang="ru-RU" sz="2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0C9D86-9134-9CCE-950D-7838AC534FE4}"/>
              </a:ext>
            </a:extLst>
          </p:cNvPr>
          <p:cNvCxnSpPr>
            <a:cxnSpLocks/>
            <a:endCxn id="44" idx="4"/>
          </p:cNvCxnSpPr>
          <p:nvPr/>
        </p:nvCxnSpPr>
        <p:spPr>
          <a:xfrm flipH="1" flipV="1">
            <a:off x="14297388" y="6878868"/>
            <a:ext cx="338660" cy="1243647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E588340-8041-0E8D-5675-00B7096A3E6C}"/>
              </a:ext>
            </a:extLst>
          </p:cNvPr>
          <p:cNvSpPr txBox="1"/>
          <p:nvPr/>
        </p:nvSpPr>
        <p:spPr>
          <a:xfrm>
            <a:off x="13642816" y="8185987"/>
            <a:ext cx="1647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Hosting</a:t>
            </a:r>
            <a:endParaRPr lang="ru-RU" sz="2800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986125D-7BF9-C5E0-107F-001265B6E4C6}"/>
              </a:ext>
            </a:extLst>
          </p:cNvPr>
          <p:cNvSpPr/>
          <p:nvPr/>
        </p:nvSpPr>
        <p:spPr>
          <a:xfrm>
            <a:off x="2949816" y="4889846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Freeform 121">
            <a:extLst>
              <a:ext uri="{FF2B5EF4-FFF2-40B4-BE49-F238E27FC236}">
                <a16:creationId xmlns:a16="http://schemas.microsoft.com/office/drawing/2014/main" id="{4CB75ECA-6DF1-FA7E-D703-3F5AD6F651A4}"/>
              </a:ext>
            </a:extLst>
          </p:cNvPr>
          <p:cNvSpPr>
            <a:spLocks noEditPoints="1"/>
          </p:cNvSpPr>
          <p:nvPr/>
        </p:nvSpPr>
        <p:spPr bwMode="auto">
          <a:xfrm>
            <a:off x="3622190" y="5431326"/>
            <a:ext cx="446680" cy="555327"/>
          </a:xfrm>
          <a:custGeom>
            <a:avLst/>
            <a:gdLst>
              <a:gd name="T0" fmla="*/ 144 w 144"/>
              <a:gd name="T1" fmla="*/ 124 h 176"/>
              <a:gd name="T2" fmla="*/ 112 w 144"/>
              <a:gd name="T3" fmla="*/ 56 h 176"/>
              <a:gd name="T4" fmla="*/ 88 w 144"/>
              <a:gd name="T5" fmla="*/ 19 h 176"/>
              <a:gd name="T6" fmla="*/ 88 w 144"/>
              <a:gd name="T7" fmla="*/ 16 h 176"/>
              <a:gd name="T8" fmla="*/ 72 w 144"/>
              <a:gd name="T9" fmla="*/ 0 h 176"/>
              <a:gd name="T10" fmla="*/ 56 w 144"/>
              <a:gd name="T11" fmla="*/ 16 h 176"/>
              <a:gd name="T12" fmla="*/ 56 w 144"/>
              <a:gd name="T13" fmla="*/ 19 h 176"/>
              <a:gd name="T14" fmla="*/ 32 w 144"/>
              <a:gd name="T15" fmla="*/ 56 h 176"/>
              <a:gd name="T16" fmla="*/ 0 w 144"/>
              <a:gd name="T17" fmla="*/ 124 h 176"/>
              <a:gd name="T18" fmla="*/ 48 w 144"/>
              <a:gd name="T19" fmla="*/ 150 h 176"/>
              <a:gd name="T20" fmla="*/ 48 w 144"/>
              <a:gd name="T21" fmla="*/ 152 h 176"/>
              <a:gd name="T22" fmla="*/ 72 w 144"/>
              <a:gd name="T23" fmla="*/ 176 h 176"/>
              <a:gd name="T24" fmla="*/ 96 w 144"/>
              <a:gd name="T25" fmla="*/ 152 h 176"/>
              <a:gd name="T26" fmla="*/ 96 w 144"/>
              <a:gd name="T27" fmla="*/ 150 h 176"/>
              <a:gd name="T28" fmla="*/ 144 w 144"/>
              <a:gd name="T29" fmla="*/ 124 h 176"/>
              <a:gd name="T30" fmla="*/ 72 w 144"/>
              <a:gd name="T31" fmla="*/ 8 h 176"/>
              <a:gd name="T32" fmla="*/ 80 w 144"/>
              <a:gd name="T33" fmla="*/ 16 h 176"/>
              <a:gd name="T34" fmla="*/ 72 w 144"/>
              <a:gd name="T35" fmla="*/ 24 h 176"/>
              <a:gd name="T36" fmla="*/ 64 w 144"/>
              <a:gd name="T37" fmla="*/ 16 h 176"/>
              <a:gd name="T38" fmla="*/ 72 w 144"/>
              <a:gd name="T39" fmla="*/ 8 h 176"/>
              <a:gd name="T40" fmla="*/ 20 w 144"/>
              <a:gd name="T41" fmla="*/ 102 h 176"/>
              <a:gd name="T42" fmla="*/ 40 w 144"/>
              <a:gd name="T43" fmla="*/ 56 h 176"/>
              <a:gd name="T44" fmla="*/ 60 w 144"/>
              <a:gd name="T45" fmla="*/ 26 h 176"/>
              <a:gd name="T46" fmla="*/ 72 w 144"/>
              <a:gd name="T47" fmla="*/ 32 h 176"/>
              <a:gd name="T48" fmla="*/ 84 w 144"/>
              <a:gd name="T49" fmla="*/ 26 h 176"/>
              <a:gd name="T50" fmla="*/ 104 w 144"/>
              <a:gd name="T51" fmla="*/ 56 h 176"/>
              <a:gd name="T52" fmla="*/ 124 w 144"/>
              <a:gd name="T53" fmla="*/ 102 h 176"/>
              <a:gd name="T54" fmla="*/ 129 w 144"/>
              <a:gd name="T55" fmla="*/ 107 h 176"/>
              <a:gd name="T56" fmla="*/ 72 w 144"/>
              <a:gd name="T57" fmla="*/ 120 h 176"/>
              <a:gd name="T58" fmla="*/ 15 w 144"/>
              <a:gd name="T59" fmla="*/ 107 h 176"/>
              <a:gd name="T60" fmla="*/ 20 w 144"/>
              <a:gd name="T61" fmla="*/ 102 h 176"/>
              <a:gd name="T62" fmla="*/ 72 w 144"/>
              <a:gd name="T63" fmla="*/ 168 h 176"/>
              <a:gd name="T64" fmla="*/ 56 w 144"/>
              <a:gd name="T65" fmla="*/ 152 h 176"/>
              <a:gd name="T66" fmla="*/ 56 w 144"/>
              <a:gd name="T67" fmla="*/ 151 h 176"/>
              <a:gd name="T68" fmla="*/ 72 w 144"/>
              <a:gd name="T69" fmla="*/ 152 h 176"/>
              <a:gd name="T70" fmla="*/ 88 w 144"/>
              <a:gd name="T71" fmla="*/ 151 h 176"/>
              <a:gd name="T72" fmla="*/ 88 w 144"/>
              <a:gd name="T73" fmla="*/ 152 h 176"/>
              <a:gd name="T74" fmla="*/ 72 w 144"/>
              <a:gd name="T75" fmla="*/ 168 h 176"/>
              <a:gd name="T76" fmla="*/ 72 w 144"/>
              <a:gd name="T77" fmla="*/ 144 h 176"/>
              <a:gd name="T78" fmla="*/ 8 w 144"/>
              <a:gd name="T79" fmla="*/ 124 h 176"/>
              <a:gd name="T80" fmla="*/ 11 w 144"/>
              <a:gd name="T81" fmla="*/ 113 h 176"/>
              <a:gd name="T82" fmla="*/ 72 w 144"/>
              <a:gd name="T83" fmla="*/ 128 h 176"/>
              <a:gd name="T84" fmla="*/ 133 w 144"/>
              <a:gd name="T85" fmla="*/ 113 h 176"/>
              <a:gd name="T86" fmla="*/ 136 w 144"/>
              <a:gd name="T87" fmla="*/ 124 h 176"/>
              <a:gd name="T88" fmla="*/ 72 w 144"/>
              <a:gd name="T89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76">
                <a:moveTo>
                  <a:pt x="144" y="124"/>
                </a:moveTo>
                <a:cubicBezTo>
                  <a:pt x="144" y="96"/>
                  <a:pt x="112" y="96"/>
                  <a:pt x="112" y="56"/>
                </a:cubicBezTo>
                <a:cubicBezTo>
                  <a:pt x="112" y="39"/>
                  <a:pt x="102" y="25"/>
                  <a:pt x="88" y="19"/>
                </a:cubicBezTo>
                <a:cubicBezTo>
                  <a:pt x="88" y="18"/>
                  <a:pt x="88" y="17"/>
                  <a:pt x="88" y="16"/>
                </a:cubicBezTo>
                <a:cubicBezTo>
                  <a:pt x="88" y="7"/>
                  <a:pt x="81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56" y="17"/>
                  <a:pt x="56" y="18"/>
                  <a:pt x="56" y="19"/>
                </a:cubicBezTo>
                <a:cubicBezTo>
                  <a:pt x="42" y="25"/>
                  <a:pt x="32" y="39"/>
                  <a:pt x="32" y="56"/>
                </a:cubicBezTo>
                <a:cubicBezTo>
                  <a:pt x="32" y="96"/>
                  <a:pt x="0" y="96"/>
                  <a:pt x="0" y="124"/>
                </a:cubicBezTo>
                <a:cubicBezTo>
                  <a:pt x="0" y="136"/>
                  <a:pt x="20" y="147"/>
                  <a:pt x="48" y="150"/>
                </a:cubicBezTo>
                <a:cubicBezTo>
                  <a:pt x="48" y="151"/>
                  <a:pt x="48" y="151"/>
                  <a:pt x="48" y="152"/>
                </a:cubicBezTo>
                <a:cubicBezTo>
                  <a:pt x="48" y="165"/>
                  <a:pt x="59" y="176"/>
                  <a:pt x="72" y="176"/>
                </a:cubicBezTo>
                <a:cubicBezTo>
                  <a:pt x="85" y="176"/>
                  <a:pt x="96" y="165"/>
                  <a:pt x="96" y="152"/>
                </a:cubicBezTo>
                <a:cubicBezTo>
                  <a:pt x="96" y="151"/>
                  <a:pt x="96" y="151"/>
                  <a:pt x="96" y="150"/>
                </a:cubicBezTo>
                <a:cubicBezTo>
                  <a:pt x="124" y="147"/>
                  <a:pt x="144" y="136"/>
                  <a:pt x="144" y="124"/>
                </a:cubicBezTo>
                <a:moveTo>
                  <a:pt x="72" y="8"/>
                </a:moveTo>
                <a:cubicBezTo>
                  <a:pt x="76" y="8"/>
                  <a:pt x="80" y="12"/>
                  <a:pt x="80" y="16"/>
                </a:cubicBezTo>
                <a:cubicBezTo>
                  <a:pt x="80" y="20"/>
                  <a:pt x="76" y="24"/>
                  <a:pt x="72" y="24"/>
                </a:cubicBezTo>
                <a:cubicBezTo>
                  <a:pt x="68" y="24"/>
                  <a:pt x="64" y="20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20" y="102"/>
                </a:moveTo>
                <a:cubicBezTo>
                  <a:pt x="29" y="93"/>
                  <a:pt x="40" y="81"/>
                  <a:pt x="40" y="56"/>
                </a:cubicBezTo>
                <a:cubicBezTo>
                  <a:pt x="40" y="43"/>
                  <a:pt x="48" y="31"/>
                  <a:pt x="60" y="26"/>
                </a:cubicBezTo>
                <a:cubicBezTo>
                  <a:pt x="63" y="30"/>
                  <a:pt x="67" y="32"/>
                  <a:pt x="72" y="32"/>
                </a:cubicBezTo>
                <a:cubicBezTo>
                  <a:pt x="77" y="32"/>
                  <a:pt x="81" y="30"/>
                  <a:pt x="84" y="26"/>
                </a:cubicBezTo>
                <a:cubicBezTo>
                  <a:pt x="96" y="31"/>
                  <a:pt x="104" y="43"/>
                  <a:pt x="104" y="56"/>
                </a:cubicBezTo>
                <a:cubicBezTo>
                  <a:pt x="104" y="81"/>
                  <a:pt x="115" y="93"/>
                  <a:pt x="124" y="102"/>
                </a:cubicBezTo>
                <a:cubicBezTo>
                  <a:pt x="126" y="104"/>
                  <a:pt x="128" y="106"/>
                  <a:pt x="129" y="107"/>
                </a:cubicBezTo>
                <a:cubicBezTo>
                  <a:pt x="121" y="115"/>
                  <a:pt x="99" y="120"/>
                  <a:pt x="72" y="120"/>
                </a:cubicBezTo>
                <a:cubicBezTo>
                  <a:pt x="45" y="120"/>
                  <a:pt x="23" y="115"/>
                  <a:pt x="15" y="107"/>
                </a:cubicBezTo>
                <a:cubicBezTo>
                  <a:pt x="16" y="106"/>
                  <a:pt x="18" y="104"/>
                  <a:pt x="20" y="102"/>
                </a:cubicBezTo>
                <a:moveTo>
                  <a:pt x="72" y="168"/>
                </a:moveTo>
                <a:cubicBezTo>
                  <a:pt x="63" y="168"/>
                  <a:pt x="56" y="161"/>
                  <a:pt x="56" y="152"/>
                </a:cubicBezTo>
                <a:cubicBezTo>
                  <a:pt x="56" y="152"/>
                  <a:pt x="56" y="152"/>
                  <a:pt x="56" y="151"/>
                </a:cubicBezTo>
                <a:cubicBezTo>
                  <a:pt x="61" y="152"/>
                  <a:pt x="67" y="152"/>
                  <a:pt x="72" y="152"/>
                </a:cubicBezTo>
                <a:cubicBezTo>
                  <a:pt x="77" y="152"/>
                  <a:pt x="83" y="152"/>
                  <a:pt x="88" y="151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61"/>
                  <a:pt x="81" y="168"/>
                  <a:pt x="72" y="168"/>
                </a:cubicBezTo>
                <a:moveTo>
                  <a:pt x="72" y="144"/>
                </a:moveTo>
                <a:cubicBezTo>
                  <a:pt x="31" y="144"/>
                  <a:pt x="8" y="131"/>
                  <a:pt x="8" y="124"/>
                </a:cubicBezTo>
                <a:cubicBezTo>
                  <a:pt x="8" y="120"/>
                  <a:pt x="9" y="116"/>
                  <a:pt x="11" y="113"/>
                </a:cubicBezTo>
                <a:cubicBezTo>
                  <a:pt x="22" y="122"/>
                  <a:pt x="45" y="128"/>
                  <a:pt x="72" y="128"/>
                </a:cubicBezTo>
                <a:cubicBezTo>
                  <a:pt x="99" y="128"/>
                  <a:pt x="122" y="122"/>
                  <a:pt x="133" y="113"/>
                </a:cubicBezTo>
                <a:cubicBezTo>
                  <a:pt x="135" y="116"/>
                  <a:pt x="136" y="120"/>
                  <a:pt x="136" y="124"/>
                </a:cubicBezTo>
                <a:cubicBezTo>
                  <a:pt x="136" y="131"/>
                  <a:pt x="113" y="144"/>
                  <a:pt x="72" y="144"/>
                </a:cubicBezTo>
              </a:path>
            </a:pathLst>
          </a:custGeom>
          <a:solidFill>
            <a:srgbClr val="8C8C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A3EB59-3E3F-4904-C3CF-6A32B7AC8A79}"/>
              </a:ext>
            </a:extLst>
          </p:cNvPr>
          <p:cNvSpPr/>
          <p:nvPr/>
        </p:nvSpPr>
        <p:spPr>
          <a:xfrm>
            <a:off x="2949816" y="6008682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Auth0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D2DA95BA-F9D3-4429-2E3F-A5CFC96DE5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9" grpId="0" animBg="1"/>
          <p:bldP spid="40" grpId="0"/>
          <p:bldP spid="44" grpId="0" animBg="1"/>
          <p:bldP spid="45" grpId="0"/>
          <p:bldP spid="54" grpId="0" animBg="1"/>
          <p:bldP spid="55" grpId="0"/>
          <p:bldP spid="56" grpId="0" animBg="1"/>
          <p:bldP spid="61" grpId="0" animBg="1"/>
          <p:bldP spid="7" grpId="0"/>
          <p:bldP spid="20" grpId="0"/>
          <p:bldP spid="21" grpId="0"/>
          <p:bldP spid="33" grpId="0"/>
          <p:bldP spid="58" grpId="0"/>
          <p:bldP spid="62" grpId="0"/>
          <p:bldP spid="78" grpId="0"/>
          <p:bldP spid="85" grpId="0" animBg="1"/>
          <p:bldP spid="86" grpId="0"/>
          <p:bldP spid="89" grpId="0"/>
          <p:bldP spid="114" grpId="0" animBg="1"/>
          <p:bldP spid="126" grpId="0" animBg="1"/>
          <p:bldP spid="1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9" grpId="0" animBg="1"/>
          <p:bldP spid="40" grpId="0"/>
          <p:bldP spid="44" grpId="0" animBg="1"/>
          <p:bldP spid="45" grpId="0"/>
          <p:bldP spid="54" grpId="0" animBg="1"/>
          <p:bldP spid="55" grpId="0"/>
          <p:bldP spid="56" grpId="0" animBg="1"/>
          <p:bldP spid="61" grpId="0" animBg="1"/>
          <p:bldP spid="7" grpId="0"/>
          <p:bldP spid="20" grpId="0"/>
          <p:bldP spid="21" grpId="0"/>
          <p:bldP spid="33" grpId="0"/>
          <p:bldP spid="58" grpId="0"/>
          <p:bldP spid="62" grpId="0"/>
          <p:bldP spid="78" grpId="0"/>
          <p:bldP spid="85" grpId="0" animBg="1"/>
          <p:bldP spid="86" grpId="0"/>
          <p:bldP spid="89" grpId="0"/>
          <p:bldP spid="114" grpId="0" animBg="1"/>
          <p:bldP spid="126" grpId="0" animBg="1"/>
          <p:bldP spid="12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C3AAF-72A5-B3D8-7AF0-7EB28156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0" y="3151109"/>
            <a:ext cx="7245817" cy="403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64F37-7AD3-41CD-DFDC-BAE8461B6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" t="-292" r="2731" b="292"/>
          <a:stretch/>
        </p:blipFill>
        <p:spPr>
          <a:xfrm>
            <a:off x="7924800" y="3695700"/>
            <a:ext cx="8279656" cy="434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B52C5E-D6FB-3224-7CF1-0828FA5146D5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D67F0-E22F-1C84-C2DB-06C72B246089}"/>
              </a:ext>
            </a:extLst>
          </p:cNvPr>
          <p:cNvSpPr txBox="1"/>
          <p:nvPr/>
        </p:nvSpPr>
        <p:spPr>
          <a:xfrm>
            <a:off x="2133600" y="2627889"/>
            <a:ext cx="327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Home Page -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62035-0310-564B-78C7-EEC9E184F704}"/>
              </a:ext>
            </a:extLst>
          </p:cNvPr>
          <p:cNvSpPr txBox="1"/>
          <p:nvPr/>
        </p:nvSpPr>
        <p:spPr>
          <a:xfrm>
            <a:off x="10744200" y="3151512"/>
            <a:ext cx="327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Home Page - After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27EF1B-2D3B-36B3-2E72-3C2FA4D03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2748-35DE-5984-0215-7FC5F27B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95659"/>
            <a:ext cx="7143327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91D1A-854A-CFAC-DECE-D3521ACB66C3}"/>
              </a:ext>
            </a:extLst>
          </p:cNvPr>
          <p:cNvSpPr txBox="1"/>
          <p:nvPr/>
        </p:nvSpPr>
        <p:spPr>
          <a:xfrm>
            <a:off x="1828800" y="2627889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Watch Page -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D730-C45C-43BF-E19B-103FB185BDE7}"/>
              </a:ext>
            </a:extLst>
          </p:cNvPr>
          <p:cNvSpPr txBox="1"/>
          <p:nvPr/>
        </p:nvSpPr>
        <p:spPr>
          <a:xfrm>
            <a:off x="10972800" y="2791480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Watch Page - After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8D16FE-31BF-5802-5638-A7414F25DD29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443E81C-346A-D20B-AD86-82517691A1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9BFA0-8584-0DCA-3942-BCB7C54C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55" y="3468402"/>
            <a:ext cx="8668317" cy="44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5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3D298-81BC-8CF6-B228-73AD2091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7" y="3467100"/>
            <a:ext cx="7283824" cy="4051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Channel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Channel Page - After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8E0AB-1311-4DB8-3904-049FE9029A76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4E40EE-2A06-2AB9-C3E2-300025CF5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69009-EEBA-153F-30B6-B97E04DC4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735615"/>
            <a:ext cx="8740067" cy="44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2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Upload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Upload Page - 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ABDC8-12E3-0E97-44B7-35BD4564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3300"/>
            <a:ext cx="6703869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76683-C983-687F-DA57-845E701CDB2E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7C791E-1D3B-FBF1-8370-9FBDFD3F7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F27E8-4754-97BC-9A30-594328C22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28" y="3735615"/>
            <a:ext cx="9558840" cy="48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8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theme/theme1.xml><?xml version="1.0" encoding="utf-8"?>
<a:theme xmlns:a="http://schemas.openxmlformats.org/drawingml/2006/main" name="GENARAL LAYOUTS">
  <a:themeElements>
    <a:clrScheme name="VIVID - Color 01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FFC955"/>
      </a:accent1>
      <a:accent2>
        <a:srgbClr val="FF5355"/>
      </a:accent2>
      <a:accent3>
        <a:srgbClr val="CE59C4"/>
      </a:accent3>
      <a:accent4>
        <a:srgbClr val="8766D0"/>
      </a:accent4>
      <a:accent5>
        <a:srgbClr val="6C9FF4"/>
      </a:accent5>
      <a:accent6>
        <a:srgbClr val="5BC9B0"/>
      </a:accent6>
      <a:hlink>
        <a:srgbClr val="6C9FF4"/>
      </a:hlink>
      <a:folHlink>
        <a:srgbClr val="5BC9B0"/>
      </a:folHlink>
    </a:clrScheme>
    <a:fontScheme name="Sourse Sans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sq">
          <a:solidFill>
            <a:schemeClr val="accent4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7987</TotalTime>
  <Words>209</Words>
  <Application>Microsoft Office PowerPoint</Application>
  <PresentationFormat>Custom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Source Sans Pro</vt:lpstr>
      <vt:lpstr>Source Sans Pro Black</vt:lpstr>
      <vt:lpstr>GENARAL LAYOUTS</vt:lpstr>
      <vt:lpstr>PowerPoint Presentation</vt:lpstr>
      <vt:lpstr>ACTION PLAN</vt:lpstr>
      <vt:lpstr>SPECIFIC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Zaikin</dc:creator>
  <cp:lastModifiedBy>Gonçalo Vilaboim</cp:lastModifiedBy>
  <cp:revision>787</cp:revision>
  <dcterms:created xsi:type="dcterms:W3CDTF">2019-10-17T21:41:43Z</dcterms:created>
  <dcterms:modified xsi:type="dcterms:W3CDTF">2023-03-25T01:17:34Z</dcterms:modified>
</cp:coreProperties>
</file>